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2" r:id="rId10"/>
    <p:sldId id="261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955" dt="2026-09-22T14:44:30.091"/>
    <p1510:client id="{AC3DE715-AC03-14F8-C529-4EA4E273E915}" v="454" dt="2026-09-22T14:01:18.3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Sullivan" userId="S::michael.sullivan@lco-nsn.gov::88ae8b26-cc52-4ee4-a0c8-c62612d8d5b8" providerId="AD" clId="Web-{00000000-0000-0000-0000-000000000000}"/>
    <pc:docChg chg="addSld delSld modSld">
      <pc:chgData name="Michael Sullivan" userId="S::michael.sullivan@lco-nsn.gov::88ae8b26-cc52-4ee4-a0c8-c62612d8d5b8" providerId="AD" clId="Web-{00000000-0000-0000-0000-000000000000}" dt="2026-09-22T14:43:58.966" v="717" actId="20577"/>
      <pc:docMkLst>
        <pc:docMk/>
      </pc:docMkLst>
      <pc:sldChg chg="addSp modSp">
        <pc:chgData name="Michael Sullivan" userId="S::michael.sullivan@lco-nsn.gov::88ae8b26-cc52-4ee4-a0c8-c62612d8d5b8" providerId="AD" clId="Web-{00000000-0000-0000-0000-000000000000}" dt="2026-09-22T14:38:50.419" v="543" actId="20577"/>
        <pc:sldMkLst>
          <pc:docMk/>
          <pc:sldMk cId="4145534904" sldId="257"/>
        </pc:sldMkLst>
        <pc:spChg chg="add mod">
          <ac:chgData name="Michael Sullivan" userId="S::michael.sullivan@lco-nsn.gov::88ae8b26-cc52-4ee4-a0c8-c62612d8d5b8" providerId="AD" clId="Web-{00000000-0000-0000-0000-000000000000}" dt="2026-09-22T14:38:50.419" v="543" actId="20577"/>
          <ac:spMkLst>
            <pc:docMk/>
            <pc:sldMk cId="4145534904" sldId="257"/>
            <ac:spMk id="5" creationId="{A7DAED5D-AC92-1D7B-8865-0FB9EF90C49F}"/>
          </ac:spMkLst>
        </pc:spChg>
      </pc:sldChg>
      <pc:sldChg chg="addSp delSp modSp">
        <pc:chgData name="Michael Sullivan" userId="S::michael.sullivan@lco-nsn.gov::88ae8b26-cc52-4ee4-a0c8-c62612d8d5b8" providerId="AD" clId="Web-{00000000-0000-0000-0000-000000000000}" dt="2026-09-22T14:25:04.921" v="365"/>
        <pc:sldMkLst>
          <pc:docMk/>
          <pc:sldMk cId="3443221403" sldId="258"/>
        </pc:sldMkLst>
        <pc:spChg chg="add del mod">
          <ac:chgData name="Michael Sullivan" userId="S::michael.sullivan@lco-nsn.gov::88ae8b26-cc52-4ee4-a0c8-c62612d8d5b8" providerId="AD" clId="Web-{00000000-0000-0000-0000-000000000000}" dt="2026-09-22T14:25:04.921" v="365"/>
          <ac:spMkLst>
            <pc:docMk/>
            <pc:sldMk cId="3443221403" sldId="258"/>
            <ac:spMk id="5" creationId="{F78A7D65-25C5-0D66-C03F-D0538A664193}"/>
          </ac:spMkLst>
        </pc:spChg>
      </pc:sldChg>
      <pc:sldChg chg="addSp delSp modSp">
        <pc:chgData name="Michael Sullivan" userId="S::michael.sullivan@lco-nsn.gov::88ae8b26-cc52-4ee4-a0c8-c62612d8d5b8" providerId="AD" clId="Web-{00000000-0000-0000-0000-000000000000}" dt="2026-09-22T14:09:00.313" v="79" actId="14100"/>
        <pc:sldMkLst>
          <pc:docMk/>
          <pc:sldMk cId="4157584748" sldId="260"/>
        </pc:sldMkLst>
        <pc:spChg chg="mod">
          <ac:chgData name="Michael Sullivan" userId="S::michael.sullivan@lco-nsn.gov::88ae8b26-cc52-4ee4-a0c8-c62612d8d5b8" providerId="AD" clId="Web-{00000000-0000-0000-0000-000000000000}" dt="2026-09-22T14:07:08.376" v="65" actId="20577"/>
          <ac:spMkLst>
            <pc:docMk/>
            <pc:sldMk cId="4157584748" sldId="260"/>
            <ac:spMk id="3" creationId="{74A8144F-B4A9-3AFD-0DE7-BCE477D296F7}"/>
          </ac:spMkLst>
        </pc:spChg>
        <pc:spChg chg="add mod">
          <ac:chgData name="Michael Sullivan" userId="S::michael.sullivan@lco-nsn.gov::88ae8b26-cc52-4ee4-a0c8-c62612d8d5b8" providerId="AD" clId="Web-{00000000-0000-0000-0000-000000000000}" dt="2026-09-22T14:04:17.892" v="28" actId="20577"/>
          <ac:spMkLst>
            <pc:docMk/>
            <pc:sldMk cId="4157584748" sldId="260"/>
            <ac:spMk id="7" creationId="{6669250A-AC34-A320-2E23-8C1CDC99702E}"/>
          </ac:spMkLst>
        </pc:spChg>
        <pc:spChg chg="add mod">
          <ac:chgData name="Michael Sullivan" userId="S::michael.sullivan@lco-nsn.gov::88ae8b26-cc52-4ee4-a0c8-c62612d8d5b8" providerId="AD" clId="Web-{00000000-0000-0000-0000-000000000000}" dt="2026-09-22T14:05:15.845" v="40" actId="20577"/>
          <ac:spMkLst>
            <pc:docMk/>
            <pc:sldMk cId="4157584748" sldId="260"/>
            <ac:spMk id="9" creationId="{4E5B3517-20D3-CC4D-E0BC-973CD840EF9C}"/>
          </ac:spMkLst>
        </pc:spChg>
        <pc:spChg chg="add mod">
          <ac:chgData name="Michael Sullivan" userId="S::michael.sullivan@lco-nsn.gov::88ae8b26-cc52-4ee4-a0c8-c62612d8d5b8" providerId="AD" clId="Web-{00000000-0000-0000-0000-000000000000}" dt="2026-09-22T14:06:25.079" v="50" actId="20577"/>
          <ac:spMkLst>
            <pc:docMk/>
            <pc:sldMk cId="4157584748" sldId="260"/>
            <ac:spMk id="11" creationId="{AB26F6E9-24B0-BB54-A679-7BE089849344}"/>
          </ac:spMkLst>
        </pc:spChg>
        <pc:picChg chg="add del mod">
          <ac:chgData name="Michael Sullivan" userId="S::michael.sullivan@lco-nsn.gov::88ae8b26-cc52-4ee4-a0c8-c62612d8d5b8" providerId="AD" clId="Web-{00000000-0000-0000-0000-000000000000}" dt="2026-09-22T14:02:19.095" v="3"/>
          <ac:picMkLst>
            <pc:docMk/>
            <pc:sldMk cId="4157584748" sldId="260"/>
            <ac:picMk id="4" creationId="{F827D660-276C-05AB-CB18-D7F0AEC6B99A}"/>
          </ac:picMkLst>
        </pc:picChg>
        <pc:picChg chg="add del mod">
          <ac:chgData name="Michael Sullivan" userId="S::michael.sullivan@lco-nsn.gov::88ae8b26-cc52-4ee4-a0c8-c62612d8d5b8" providerId="AD" clId="Web-{00000000-0000-0000-0000-000000000000}" dt="2026-09-22T14:02:40.782" v="8"/>
          <ac:picMkLst>
            <pc:docMk/>
            <pc:sldMk cId="4157584748" sldId="260"/>
            <ac:picMk id="5" creationId="{9F59FE89-1A8A-C35C-1BB4-83249414C642}"/>
          </ac:picMkLst>
        </pc:picChg>
        <pc:picChg chg="add mod modCrop">
          <ac:chgData name="Michael Sullivan" userId="S::michael.sullivan@lco-nsn.gov::88ae8b26-cc52-4ee4-a0c8-c62612d8d5b8" providerId="AD" clId="Web-{00000000-0000-0000-0000-000000000000}" dt="2026-09-22T14:03:47.892" v="14"/>
          <ac:picMkLst>
            <pc:docMk/>
            <pc:sldMk cId="4157584748" sldId="260"/>
            <ac:picMk id="6" creationId="{2D81211C-7FBE-9417-D243-30B4A3761226}"/>
          </ac:picMkLst>
        </pc:picChg>
        <pc:picChg chg="add mod">
          <ac:chgData name="Michael Sullivan" userId="S::michael.sullivan@lco-nsn.gov::88ae8b26-cc52-4ee4-a0c8-c62612d8d5b8" providerId="AD" clId="Web-{00000000-0000-0000-0000-000000000000}" dt="2026-09-22T14:05:03.657" v="36" actId="14100"/>
          <ac:picMkLst>
            <pc:docMk/>
            <pc:sldMk cId="4157584748" sldId="260"/>
            <ac:picMk id="8" creationId="{40E9B0F1-0919-6579-16CA-488C61335BB4}"/>
          </ac:picMkLst>
        </pc:picChg>
        <pc:picChg chg="add mod modCrop">
          <ac:chgData name="Michael Sullivan" userId="S::michael.sullivan@lco-nsn.gov::88ae8b26-cc52-4ee4-a0c8-c62612d8d5b8" providerId="AD" clId="Web-{00000000-0000-0000-0000-000000000000}" dt="2026-09-22T14:06:13.735" v="46" actId="1076"/>
          <ac:picMkLst>
            <pc:docMk/>
            <pc:sldMk cId="4157584748" sldId="260"/>
            <ac:picMk id="10" creationId="{32212898-2C35-6AA6-5BAA-D34DBE10A281}"/>
          </ac:picMkLst>
        </pc:picChg>
        <pc:picChg chg="add mod modCrop">
          <ac:chgData name="Michael Sullivan" userId="S::michael.sullivan@lco-nsn.gov::88ae8b26-cc52-4ee4-a0c8-c62612d8d5b8" providerId="AD" clId="Web-{00000000-0000-0000-0000-000000000000}" dt="2026-09-22T14:09:00.313" v="79" actId="14100"/>
          <ac:picMkLst>
            <pc:docMk/>
            <pc:sldMk cId="4157584748" sldId="260"/>
            <ac:picMk id="12" creationId="{7B3D0FA2-ADEF-2207-8170-92A761BD0ECD}"/>
          </ac:picMkLst>
        </pc:picChg>
      </pc:sldChg>
      <pc:sldChg chg="addSp modSp new addAnim">
        <pc:chgData name="Michael Sullivan" userId="S::michael.sullivan@lco-nsn.gov::88ae8b26-cc52-4ee4-a0c8-c62612d8d5b8" providerId="AD" clId="Web-{00000000-0000-0000-0000-000000000000}" dt="2026-09-22T14:32:38.217" v="503" actId="1076"/>
        <pc:sldMkLst>
          <pc:docMk/>
          <pc:sldMk cId="2597070689" sldId="261"/>
        </pc:sldMkLst>
        <pc:spChg chg="mod">
          <ac:chgData name="Michael Sullivan" userId="S::michael.sullivan@lco-nsn.gov::88ae8b26-cc52-4ee4-a0c8-c62612d8d5b8" providerId="AD" clId="Web-{00000000-0000-0000-0000-000000000000}" dt="2026-09-22T14:15:11.203" v="119" actId="20577"/>
          <ac:spMkLst>
            <pc:docMk/>
            <pc:sldMk cId="2597070689" sldId="261"/>
            <ac:spMk id="2" creationId="{846E3A7C-7082-5174-AE33-2D59CB7FF727}"/>
          </ac:spMkLst>
        </pc:spChg>
        <pc:spChg chg="mod">
          <ac:chgData name="Michael Sullivan" userId="S::michael.sullivan@lco-nsn.gov::88ae8b26-cc52-4ee4-a0c8-c62612d8d5b8" providerId="AD" clId="Web-{00000000-0000-0000-0000-000000000000}" dt="2026-09-22T14:20:38.187" v="266" actId="20577"/>
          <ac:spMkLst>
            <pc:docMk/>
            <pc:sldMk cId="2597070689" sldId="261"/>
            <ac:spMk id="3" creationId="{A3D205C5-604F-E6C8-ED09-947AD2FD61E9}"/>
          </ac:spMkLst>
        </pc:spChg>
        <pc:spChg chg="add mod">
          <ac:chgData name="Michael Sullivan" userId="S::michael.sullivan@lco-nsn.gov::88ae8b26-cc52-4ee4-a0c8-c62612d8d5b8" providerId="AD" clId="Web-{00000000-0000-0000-0000-000000000000}" dt="2026-09-22T14:23:05.968" v="321" actId="20577"/>
          <ac:spMkLst>
            <pc:docMk/>
            <pc:sldMk cId="2597070689" sldId="261"/>
            <ac:spMk id="4" creationId="{B2C2ADE6-3B06-2A44-2DE6-F9F9C828384E}"/>
          </ac:spMkLst>
        </pc:spChg>
        <pc:spChg chg="add mod">
          <ac:chgData name="Michael Sullivan" userId="S::michael.sullivan@lco-nsn.gov::88ae8b26-cc52-4ee4-a0c8-c62612d8d5b8" providerId="AD" clId="Web-{00000000-0000-0000-0000-000000000000}" dt="2026-09-22T14:32:38.217" v="503" actId="1076"/>
          <ac:spMkLst>
            <pc:docMk/>
            <pc:sldMk cId="2597070689" sldId="261"/>
            <ac:spMk id="5" creationId="{2A3EA81F-E3B2-2835-5F58-483F7813EE44}"/>
          </ac:spMkLst>
        </pc:spChg>
      </pc:sldChg>
      <pc:sldChg chg="modSp new del">
        <pc:chgData name="Michael Sullivan" userId="S::michael.sullivan@lco-nsn.gov::88ae8b26-cc52-4ee4-a0c8-c62612d8d5b8" providerId="AD" clId="Web-{00000000-0000-0000-0000-000000000000}" dt="2026-09-22T14:24:52.702" v="363"/>
        <pc:sldMkLst>
          <pc:docMk/>
          <pc:sldMk cId="2901724465" sldId="262"/>
        </pc:sldMkLst>
        <pc:spChg chg="mod">
          <ac:chgData name="Michael Sullivan" userId="S::michael.sullivan@lco-nsn.gov::88ae8b26-cc52-4ee4-a0c8-c62612d8d5b8" providerId="AD" clId="Web-{00000000-0000-0000-0000-000000000000}" dt="2026-09-22T14:24:50.515" v="362" actId="20577"/>
          <ac:spMkLst>
            <pc:docMk/>
            <pc:sldMk cId="2901724465" sldId="262"/>
            <ac:spMk id="2" creationId="{73118DAC-BD78-0144-5803-F32EF8A8F2AF}"/>
          </ac:spMkLst>
        </pc:spChg>
      </pc:sldChg>
      <pc:sldChg chg="addSp modSp new">
        <pc:chgData name="Michael Sullivan" userId="S::michael.sullivan@lco-nsn.gov::88ae8b26-cc52-4ee4-a0c8-c62612d8d5b8" providerId="AD" clId="Web-{00000000-0000-0000-0000-000000000000}" dt="2026-09-22T14:34:14.732" v="509" actId="20577"/>
        <pc:sldMkLst>
          <pc:docMk/>
          <pc:sldMk cId="3170657060" sldId="262"/>
        </pc:sldMkLst>
        <pc:spChg chg="mod">
          <ac:chgData name="Michael Sullivan" userId="S::michael.sullivan@lco-nsn.gov::88ae8b26-cc52-4ee4-a0c8-c62612d8d5b8" providerId="AD" clId="Web-{00000000-0000-0000-0000-000000000000}" dt="2026-09-22T14:25:32.937" v="377" actId="20577"/>
          <ac:spMkLst>
            <pc:docMk/>
            <pc:sldMk cId="3170657060" sldId="262"/>
            <ac:spMk id="2" creationId="{F7DCEF9C-7E95-0E75-F269-442E8AA75A82}"/>
          </ac:spMkLst>
        </pc:spChg>
        <pc:spChg chg="mod">
          <ac:chgData name="Michael Sullivan" userId="S::michael.sullivan@lco-nsn.gov::88ae8b26-cc52-4ee4-a0c8-c62612d8d5b8" providerId="AD" clId="Web-{00000000-0000-0000-0000-000000000000}" dt="2026-09-22T14:34:14.732" v="509" actId="20577"/>
          <ac:spMkLst>
            <pc:docMk/>
            <pc:sldMk cId="3170657060" sldId="262"/>
            <ac:spMk id="3" creationId="{CAF90A47-16A6-5F83-3DEF-6716B5937647}"/>
          </ac:spMkLst>
        </pc:spChg>
        <pc:picChg chg="add mod modCrop">
          <ac:chgData name="Michael Sullivan" userId="S::michael.sullivan@lco-nsn.gov::88ae8b26-cc52-4ee4-a0c8-c62612d8d5b8" providerId="AD" clId="Web-{00000000-0000-0000-0000-000000000000}" dt="2026-09-22T14:27:33.061" v="442" actId="14100"/>
          <ac:picMkLst>
            <pc:docMk/>
            <pc:sldMk cId="3170657060" sldId="262"/>
            <ac:picMk id="4" creationId="{28CB5D85-A77F-43A7-157F-40865DF945A2}"/>
          </ac:picMkLst>
        </pc:picChg>
      </pc:sldChg>
      <pc:sldChg chg="addSp modSp new">
        <pc:chgData name="Michael Sullivan" userId="S::michael.sullivan@lco-nsn.gov::88ae8b26-cc52-4ee4-a0c8-c62612d8d5b8" providerId="AD" clId="Web-{00000000-0000-0000-0000-000000000000}" dt="2026-09-22T14:43:58.966" v="717" actId="20577"/>
        <pc:sldMkLst>
          <pc:docMk/>
          <pc:sldMk cId="1855979179" sldId="263"/>
        </pc:sldMkLst>
        <pc:spChg chg="mod">
          <ac:chgData name="Michael Sullivan" userId="S::michael.sullivan@lco-nsn.gov::88ae8b26-cc52-4ee4-a0c8-c62612d8d5b8" providerId="AD" clId="Web-{00000000-0000-0000-0000-000000000000}" dt="2026-09-22T14:39:53.841" v="554" actId="20577"/>
          <ac:spMkLst>
            <pc:docMk/>
            <pc:sldMk cId="1855979179" sldId="263"/>
            <ac:spMk id="2" creationId="{B3FC0BD2-43EE-32CB-D8B8-8CFC0D3A197C}"/>
          </ac:spMkLst>
        </pc:spChg>
        <pc:spChg chg="mod">
          <ac:chgData name="Michael Sullivan" userId="S::michael.sullivan@lco-nsn.gov::88ae8b26-cc52-4ee4-a0c8-c62612d8d5b8" providerId="AD" clId="Web-{00000000-0000-0000-0000-000000000000}" dt="2026-09-22T14:41:49.747" v="632" actId="20577"/>
          <ac:spMkLst>
            <pc:docMk/>
            <pc:sldMk cId="1855979179" sldId="263"/>
            <ac:spMk id="3" creationId="{21A378EB-BCAF-284F-D1EA-75CCCF3357DA}"/>
          </ac:spMkLst>
        </pc:spChg>
        <pc:spChg chg="add mod">
          <ac:chgData name="Michael Sullivan" userId="S::michael.sullivan@lco-nsn.gov::88ae8b26-cc52-4ee4-a0c8-c62612d8d5b8" providerId="AD" clId="Web-{00000000-0000-0000-0000-000000000000}" dt="2026-09-22T14:43:58.966" v="717" actId="20577"/>
          <ac:spMkLst>
            <pc:docMk/>
            <pc:sldMk cId="1855979179" sldId="263"/>
            <ac:spMk id="4" creationId="{D2D3CD64-D20E-FB73-42FB-54894FF8F9AB}"/>
          </ac:spMkLst>
        </pc:spChg>
      </pc:sldChg>
    </pc:docChg>
  </pc:docChgLst>
  <pc:docChgLst>
    <pc:chgData name="Michael Sullivan" userId="S::michael.sullivan@lco-nsn.gov::88ae8b26-cc52-4ee4-a0c8-c62612d8d5b8" providerId="AD" clId="Web-{AC3DE715-AC03-14F8-C529-4EA4E273E915}"/>
    <pc:docChg chg="mod addSld delSld modSld">
      <pc:chgData name="Michael Sullivan" userId="S::michael.sullivan@lco-nsn.gov::88ae8b26-cc52-4ee4-a0c8-c62612d8d5b8" providerId="AD" clId="Web-{AC3DE715-AC03-14F8-C529-4EA4E273E915}" dt="2026-09-22T14:01:18.387" v="403"/>
      <pc:docMkLst>
        <pc:docMk/>
      </pc:docMkLst>
      <pc:sldChg chg="addSp modSp">
        <pc:chgData name="Michael Sullivan" userId="S::michael.sullivan@lco-nsn.gov::88ae8b26-cc52-4ee4-a0c8-c62612d8d5b8" providerId="AD" clId="Web-{AC3DE715-AC03-14F8-C529-4EA4E273E915}" dt="2026-09-21T20:48:56.340" v="32" actId="1076"/>
        <pc:sldMkLst>
          <pc:docMk/>
          <pc:sldMk cId="109857222" sldId="256"/>
        </pc:sldMkLst>
        <pc:spChg chg="mod">
          <ac:chgData name="Michael Sullivan" userId="S::michael.sullivan@lco-nsn.gov::88ae8b26-cc52-4ee4-a0c8-c62612d8d5b8" providerId="AD" clId="Web-{AC3DE715-AC03-14F8-C529-4EA4E273E915}" dt="2026-09-21T20:48:35.855" v="24" actId="107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Michael Sullivan" userId="S::michael.sullivan@lco-nsn.gov::88ae8b26-cc52-4ee4-a0c8-c62612d8d5b8" providerId="AD" clId="Web-{AC3DE715-AC03-14F8-C529-4EA4E273E915}" dt="2026-09-21T20:48:54.262" v="31" actId="20577"/>
          <ac:spMkLst>
            <pc:docMk/>
            <pc:sldMk cId="109857222" sldId="256"/>
            <ac:spMk id="3" creationId="{00000000-0000-0000-0000-000000000000}"/>
          </ac:spMkLst>
        </pc:spChg>
        <pc:picChg chg="add mod">
          <ac:chgData name="Michael Sullivan" userId="S::michael.sullivan@lco-nsn.gov::88ae8b26-cc52-4ee4-a0c8-c62612d8d5b8" providerId="AD" clId="Web-{AC3DE715-AC03-14F8-C529-4EA4E273E915}" dt="2026-09-21T20:48:56.340" v="32" actId="1076"/>
          <ac:picMkLst>
            <pc:docMk/>
            <pc:sldMk cId="109857222" sldId="256"/>
            <ac:picMk id="4" creationId="{95EF9A66-07E5-F0A4-94F7-9410F20C5EEE}"/>
          </ac:picMkLst>
        </pc:picChg>
      </pc:sldChg>
      <pc:sldChg chg="addSp modSp new addAnim">
        <pc:chgData name="Michael Sullivan" userId="S::michael.sullivan@lco-nsn.gov::88ae8b26-cc52-4ee4-a0c8-c62612d8d5b8" providerId="AD" clId="Web-{AC3DE715-AC03-14F8-C529-4EA4E273E915}" dt="2026-09-21T20:55:44.490" v="112" actId="1076"/>
        <pc:sldMkLst>
          <pc:docMk/>
          <pc:sldMk cId="4145534904" sldId="257"/>
        </pc:sldMkLst>
        <pc:spChg chg="mod">
          <ac:chgData name="Michael Sullivan" userId="S::michael.sullivan@lco-nsn.gov::88ae8b26-cc52-4ee4-a0c8-c62612d8d5b8" providerId="AD" clId="Web-{AC3DE715-AC03-14F8-C529-4EA4E273E915}" dt="2026-09-21T20:53:34.846" v="53" actId="20577"/>
          <ac:spMkLst>
            <pc:docMk/>
            <pc:sldMk cId="4145534904" sldId="257"/>
            <ac:spMk id="2" creationId="{88CA9C47-FC68-EAD4-7010-D8457B340E8D}"/>
          </ac:spMkLst>
        </pc:spChg>
        <pc:spChg chg="mod">
          <ac:chgData name="Michael Sullivan" userId="S::michael.sullivan@lco-nsn.gov::88ae8b26-cc52-4ee4-a0c8-c62612d8d5b8" providerId="AD" clId="Web-{AC3DE715-AC03-14F8-C529-4EA4E273E915}" dt="2026-09-21T20:54:44.066" v="108" actId="14100"/>
          <ac:spMkLst>
            <pc:docMk/>
            <pc:sldMk cId="4145534904" sldId="257"/>
            <ac:spMk id="3" creationId="{C1959BF5-65D9-2298-2E12-18A14BFCB9D8}"/>
          </ac:spMkLst>
        </pc:spChg>
        <pc:picChg chg="add mod">
          <ac:chgData name="Michael Sullivan" userId="S::michael.sullivan@lco-nsn.gov::88ae8b26-cc52-4ee4-a0c8-c62612d8d5b8" providerId="AD" clId="Web-{AC3DE715-AC03-14F8-C529-4EA4E273E915}" dt="2026-09-21T20:55:44.490" v="112" actId="1076"/>
          <ac:picMkLst>
            <pc:docMk/>
            <pc:sldMk cId="4145534904" sldId="257"/>
            <ac:picMk id="4" creationId="{B3786376-1E98-905D-5A30-8E413DBE341D}"/>
          </ac:picMkLst>
        </pc:picChg>
      </pc:sldChg>
      <pc:sldChg chg="addSp modSp new addAnim">
        <pc:chgData name="Michael Sullivan" userId="S::michael.sullivan@lco-nsn.gov::88ae8b26-cc52-4ee4-a0c8-c62612d8d5b8" providerId="AD" clId="Web-{AC3DE715-AC03-14F8-C529-4EA4E273E915}" dt="2026-09-22T13:35:51.137" v="186" actId="1076"/>
        <pc:sldMkLst>
          <pc:docMk/>
          <pc:sldMk cId="3443221403" sldId="258"/>
        </pc:sldMkLst>
        <pc:spChg chg="mod">
          <ac:chgData name="Michael Sullivan" userId="S::michael.sullivan@lco-nsn.gov::88ae8b26-cc52-4ee4-a0c8-c62612d8d5b8" providerId="AD" clId="Web-{AC3DE715-AC03-14F8-C529-4EA4E273E915}" dt="2026-09-21T20:56:20.381" v="134" actId="20577"/>
          <ac:spMkLst>
            <pc:docMk/>
            <pc:sldMk cId="3443221403" sldId="258"/>
            <ac:spMk id="2" creationId="{0F9F1D38-41D1-C87E-ACDB-EA3201825C43}"/>
          </ac:spMkLst>
        </pc:spChg>
        <pc:spChg chg="mod">
          <ac:chgData name="Michael Sullivan" userId="S::michael.sullivan@lco-nsn.gov::88ae8b26-cc52-4ee4-a0c8-c62612d8d5b8" providerId="AD" clId="Web-{AC3DE715-AC03-14F8-C529-4EA4E273E915}" dt="2026-09-21T20:57:42.445" v="178" actId="14100"/>
          <ac:spMkLst>
            <pc:docMk/>
            <pc:sldMk cId="3443221403" sldId="258"/>
            <ac:spMk id="3" creationId="{FB7A1D8F-4CE2-ACCE-61E4-C8272E191937}"/>
          </ac:spMkLst>
        </pc:spChg>
        <pc:picChg chg="add mod">
          <ac:chgData name="Michael Sullivan" userId="S::michael.sullivan@lco-nsn.gov::88ae8b26-cc52-4ee4-a0c8-c62612d8d5b8" providerId="AD" clId="Web-{AC3DE715-AC03-14F8-C529-4EA4E273E915}" dt="2026-09-22T13:35:51.137" v="186" actId="1076"/>
          <ac:picMkLst>
            <pc:docMk/>
            <pc:sldMk cId="3443221403" sldId="258"/>
            <ac:picMk id="4" creationId="{287778E2-353B-4372-ADAC-EED3E1910B93}"/>
          </ac:picMkLst>
        </pc:picChg>
      </pc:sldChg>
      <pc:sldChg chg="addSp delSp modSp new">
        <pc:chgData name="Michael Sullivan" userId="S::michael.sullivan@lco-nsn.gov::88ae8b26-cc52-4ee4-a0c8-c62612d8d5b8" providerId="AD" clId="Web-{AC3DE715-AC03-14F8-C529-4EA4E273E915}" dt="2026-09-22T13:47:53.856" v="319" actId="14100"/>
        <pc:sldMkLst>
          <pc:docMk/>
          <pc:sldMk cId="1565132721" sldId="259"/>
        </pc:sldMkLst>
        <pc:spChg chg="mod">
          <ac:chgData name="Michael Sullivan" userId="S::michael.sullivan@lco-nsn.gov::88ae8b26-cc52-4ee4-a0c8-c62612d8d5b8" providerId="AD" clId="Web-{AC3DE715-AC03-14F8-C529-4EA4E273E915}" dt="2026-09-22T13:43:09.091" v="223" actId="20577"/>
          <ac:spMkLst>
            <pc:docMk/>
            <pc:sldMk cId="1565132721" sldId="259"/>
            <ac:spMk id="2" creationId="{A986DDDD-E56A-3016-7E13-C623CB9D281F}"/>
          </ac:spMkLst>
        </pc:spChg>
        <pc:spChg chg="del mod">
          <ac:chgData name="Michael Sullivan" userId="S::michael.sullivan@lco-nsn.gov::88ae8b26-cc52-4ee4-a0c8-c62612d8d5b8" providerId="AD" clId="Web-{AC3DE715-AC03-14F8-C529-4EA4E273E915}" dt="2026-09-22T13:40:35.653" v="188"/>
          <ac:spMkLst>
            <pc:docMk/>
            <pc:sldMk cId="1565132721" sldId="259"/>
            <ac:spMk id="3" creationId="{D06BA208-E27E-D88A-D225-771D960981B7}"/>
          </ac:spMkLst>
        </pc:spChg>
        <pc:spChg chg="add mod">
          <ac:chgData name="Michael Sullivan" userId="S::michael.sullivan@lco-nsn.gov::88ae8b26-cc52-4ee4-a0c8-c62612d8d5b8" providerId="AD" clId="Web-{AC3DE715-AC03-14F8-C529-4EA4E273E915}" dt="2026-09-22T13:45:00.809" v="272" actId="1076"/>
          <ac:spMkLst>
            <pc:docMk/>
            <pc:sldMk cId="1565132721" sldId="259"/>
            <ac:spMk id="5" creationId="{61D03C43-DF64-5BFE-2CAE-C8BC9356A224}"/>
          </ac:spMkLst>
        </pc:spChg>
        <pc:spChg chg="add mod">
          <ac:chgData name="Michael Sullivan" userId="S::michael.sullivan@lco-nsn.gov::88ae8b26-cc52-4ee4-a0c8-c62612d8d5b8" providerId="AD" clId="Web-{AC3DE715-AC03-14F8-C529-4EA4E273E915}" dt="2026-09-22T13:46:05.622" v="301" actId="1076"/>
          <ac:spMkLst>
            <pc:docMk/>
            <pc:sldMk cId="1565132721" sldId="259"/>
            <ac:spMk id="6" creationId="{6504E3DC-7982-255E-A912-4383DAB8BE55}"/>
          </ac:spMkLst>
        </pc:spChg>
        <pc:spChg chg="add mod">
          <ac:chgData name="Michael Sullivan" userId="S::michael.sullivan@lco-nsn.gov::88ae8b26-cc52-4ee4-a0c8-c62612d8d5b8" providerId="AD" clId="Web-{AC3DE715-AC03-14F8-C529-4EA4E273E915}" dt="2026-09-22T13:47:53.856" v="319" actId="14100"/>
          <ac:spMkLst>
            <pc:docMk/>
            <pc:sldMk cId="1565132721" sldId="259"/>
            <ac:spMk id="7" creationId="{B97B9AC3-CC60-8B2B-044F-9014A99120D2}"/>
          </ac:spMkLst>
        </pc:spChg>
        <pc:picChg chg="add mod ord">
          <ac:chgData name="Michael Sullivan" userId="S::michael.sullivan@lco-nsn.gov::88ae8b26-cc52-4ee4-a0c8-c62612d8d5b8" providerId="AD" clId="Web-{AC3DE715-AC03-14F8-C529-4EA4E273E915}" dt="2026-09-22T13:40:44.528" v="191" actId="1076"/>
          <ac:picMkLst>
            <pc:docMk/>
            <pc:sldMk cId="1565132721" sldId="259"/>
            <ac:picMk id="4" creationId="{241B67C0-4D20-D26E-2168-3317FCDD00EE}"/>
          </ac:picMkLst>
        </pc:picChg>
      </pc:sldChg>
      <pc:sldChg chg="new del">
        <pc:chgData name="Michael Sullivan" userId="S::michael.sullivan@lco-nsn.gov::88ae8b26-cc52-4ee4-a0c8-c62612d8d5b8" providerId="AD" clId="Web-{AC3DE715-AC03-14F8-C529-4EA4E273E915}" dt="2026-09-22T13:32:58.372" v="181"/>
        <pc:sldMkLst>
          <pc:docMk/>
          <pc:sldMk cId="3718245873" sldId="259"/>
        </pc:sldMkLst>
      </pc:sldChg>
      <pc:sldChg chg="modSp new addAnim">
        <pc:chgData name="Michael Sullivan" userId="S::michael.sullivan@lco-nsn.gov::88ae8b26-cc52-4ee4-a0c8-c62612d8d5b8" providerId="AD" clId="Web-{AC3DE715-AC03-14F8-C529-4EA4E273E915}" dt="2026-09-22T14:01:18.387" v="403"/>
        <pc:sldMkLst>
          <pc:docMk/>
          <pc:sldMk cId="4157584748" sldId="260"/>
        </pc:sldMkLst>
        <pc:spChg chg="mod">
          <ac:chgData name="Michael Sullivan" userId="S::michael.sullivan@lco-nsn.gov::88ae8b26-cc52-4ee4-a0c8-c62612d8d5b8" providerId="AD" clId="Web-{AC3DE715-AC03-14F8-C529-4EA4E273E915}" dt="2026-09-22T13:50:12.762" v="329" actId="20577"/>
          <ac:spMkLst>
            <pc:docMk/>
            <pc:sldMk cId="4157584748" sldId="260"/>
            <ac:spMk id="2" creationId="{9EA5B220-3740-CA23-12E2-063AB24CFEA9}"/>
          </ac:spMkLst>
        </pc:spChg>
        <pc:spChg chg="mod">
          <ac:chgData name="Michael Sullivan" userId="S::michael.sullivan@lco-nsn.gov::88ae8b26-cc52-4ee4-a0c8-c62612d8d5b8" providerId="AD" clId="Web-{AC3DE715-AC03-14F8-C529-4EA4E273E915}" dt="2026-09-22T14:01:06.700" v="402" actId="14100"/>
          <ac:spMkLst>
            <pc:docMk/>
            <pc:sldMk cId="4157584748" sldId="260"/>
            <ac:spMk id="3" creationId="{74A8144F-B4A9-3AFD-0DE7-BCE477D296F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20919"/>
            <a:ext cx="9144000" cy="2387600"/>
          </a:xfrm>
        </p:spPr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Maajii-ojibwemodaa</a:t>
            </a:r>
            <a:r>
              <a:rPr lang="en-US">
                <a:latin typeface="Times New Roman"/>
                <a:cs typeface="Times New Roman"/>
              </a:rPr>
              <a:t> 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073" y="2814806"/>
            <a:ext cx="9144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i="1" err="1">
                <a:latin typeface="Times New Roman"/>
                <a:cs typeface="Times New Roman"/>
              </a:rPr>
              <a:t>Dagwaagig</a:t>
            </a:r>
            <a:r>
              <a:rPr lang="en-US" sz="3200" i="1">
                <a:latin typeface="Times New Roman"/>
                <a:cs typeface="Times New Roman"/>
              </a:rPr>
              <a:t> 2026</a:t>
            </a:r>
          </a:p>
          <a:p>
            <a:r>
              <a:rPr lang="en-US" sz="3200" err="1">
                <a:latin typeface="Times New Roman"/>
                <a:cs typeface="Times New Roman"/>
              </a:rPr>
              <a:t>Gide'inaan</a:t>
            </a:r>
            <a:endParaRPr lang="en-US" sz="3200">
              <a:latin typeface="Times New Roman"/>
              <a:cs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EF9A66-07E5-F0A4-94F7-9410F20C5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126" y="4026993"/>
            <a:ext cx="2709894" cy="2725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A9C47-FC68-EAD4-7010-D8457B340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Aaniin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ezhinikaazoyan</a:t>
            </a:r>
            <a:r>
              <a:rPr lang="en-US">
                <a:latin typeface="Times New Roman"/>
                <a:cs typeface="Times New Roman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959BF5-65D9-2298-2E12-18A14BFCB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36409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Yan</a:t>
            </a:r>
          </a:p>
          <a:p>
            <a:r>
              <a:rPr lang="en-US" err="1">
                <a:latin typeface="Times New Roman"/>
                <a:cs typeface="Times New Roman"/>
              </a:rPr>
              <a:t>Zoyan</a:t>
            </a:r>
            <a:endParaRPr lang="en-US">
              <a:latin typeface="Times New Roman"/>
              <a:cs typeface="Times New Roman"/>
            </a:endParaRPr>
          </a:p>
          <a:p>
            <a:r>
              <a:rPr lang="en-US" err="1">
                <a:latin typeface="Times New Roman"/>
                <a:cs typeface="Times New Roman"/>
              </a:rPr>
              <a:t>Kaazoyan</a:t>
            </a:r>
            <a:endParaRPr lang="en-US">
              <a:latin typeface="Times New Roman"/>
              <a:cs typeface="Times New Roman"/>
            </a:endParaRPr>
          </a:p>
          <a:p>
            <a:r>
              <a:rPr lang="en-US" err="1">
                <a:latin typeface="Times New Roman"/>
                <a:cs typeface="Times New Roman"/>
              </a:rPr>
              <a:t>Nikaazoyan</a:t>
            </a:r>
            <a:endParaRPr lang="en-US">
              <a:latin typeface="Times New Roman"/>
              <a:cs typeface="Times New Roman"/>
            </a:endParaRPr>
          </a:p>
          <a:p>
            <a:r>
              <a:rPr lang="en-US" err="1">
                <a:latin typeface="Times New Roman"/>
                <a:cs typeface="Times New Roman"/>
              </a:rPr>
              <a:t>Zhinikaazoyan</a:t>
            </a:r>
            <a:endParaRPr lang="en-US">
              <a:latin typeface="Times New Roman"/>
              <a:cs typeface="Times New Roman"/>
            </a:endParaRPr>
          </a:p>
          <a:p>
            <a:r>
              <a:rPr lang="en-US" err="1">
                <a:latin typeface="Times New Roman"/>
                <a:cs typeface="Times New Roman"/>
              </a:rPr>
              <a:t>Ezhinikaazoyan</a:t>
            </a:r>
            <a:endParaRPr lang="en-US">
              <a:latin typeface="Times New Roman"/>
              <a:cs typeface="Times New Roman"/>
            </a:endParaRPr>
          </a:p>
          <a:p>
            <a:r>
              <a:rPr lang="en-US" err="1">
                <a:latin typeface="Times New Roman"/>
                <a:cs typeface="Times New Roman"/>
              </a:rPr>
              <a:t>Aaniin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ezhinikaazoyan</a:t>
            </a:r>
            <a:r>
              <a:rPr lang="en-US">
                <a:latin typeface="Times New Roman"/>
                <a:cs typeface="Times New Roman"/>
              </a:rPr>
              <a:t>?</a:t>
            </a:r>
          </a:p>
        </p:txBody>
      </p:sp>
      <p:pic>
        <p:nvPicPr>
          <p:cNvPr id="4" name="Picture 3" descr="What's your name?, #agewithammo #puppy #dog #funnydog #viral #dogs  #lifewithammo #ammoslife #pet #pets #furbabies #adventureswithammo">
            <a:extLst>
              <a:ext uri="{FF2B5EF4-FFF2-40B4-BE49-F238E27FC236}">
                <a16:creationId xmlns:a16="http://schemas.microsoft.com/office/drawing/2014/main" id="{B3786376-1E98-905D-5A30-8E413DBE3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7327" y="138215"/>
            <a:ext cx="3601182" cy="63956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DAED5D-AC92-1D7B-8865-0FB9EF90C49F}"/>
              </a:ext>
            </a:extLst>
          </p:cNvPr>
          <p:cNvSpPr txBox="1"/>
          <p:nvPr/>
        </p:nvSpPr>
        <p:spPr>
          <a:xfrm>
            <a:off x="327378" y="5825066"/>
            <a:ext cx="742808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latin typeface="Times New Roman"/>
                <a:cs typeface="Times New Roman"/>
              </a:rPr>
              <a:t>Hint: "</a:t>
            </a:r>
            <a:r>
              <a:rPr lang="en-US" sz="3200" b="1" err="1">
                <a:latin typeface="Times New Roman"/>
                <a:cs typeface="Times New Roman"/>
              </a:rPr>
              <a:t>ikidodaa</a:t>
            </a:r>
            <a:r>
              <a:rPr lang="en-US" sz="3200" b="1">
                <a:latin typeface="Times New Roman"/>
                <a:cs typeface="Times New Roman"/>
              </a:rPr>
              <a:t>" means 'Let's all say it!'</a:t>
            </a:r>
          </a:p>
        </p:txBody>
      </p:sp>
    </p:spTree>
    <p:extLst>
      <p:ext uri="{BB962C8B-B14F-4D97-AF65-F5344CB8AC3E}">
        <p14:creationId xmlns:p14="http://schemas.microsoft.com/office/powerpoint/2010/main" val="4145534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F1D38-41D1-C87E-ACDB-EA3201825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(put your name here) (n)</a:t>
            </a:r>
            <a:r>
              <a:rPr lang="en-US" err="1">
                <a:latin typeface="Times New Roman"/>
                <a:cs typeface="Times New Roman"/>
              </a:rPr>
              <a:t>indizhinikaaz</a:t>
            </a:r>
            <a:r>
              <a:rPr lang="en-US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A1D8F-4CE2-ACCE-61E4-C8272E1919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25917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Kaaz</a:t>
            </a:r>
          </a:p>
          <a:p>
            <a:r>
              <a:rPr lang="en-US" err="1">
                <a:latin typeface="Times New Roman"/>
                <a:cs typeface="Times New Roman"/>
              </a:rPr>
              <a:t>Nikaaz</a:t>
            </a:r>
            <a:endParaRPr lang="en-US">
              <a:latin typeface="Times New Roman"/>
              <a:cs typeface="Times New Roman"/>
            </a:endParaRPr>
          </a:p>
          <a:p>
            <a:r>
              <a:rPr lang="en-US" err="1">
                <a:latin typeface="Times New Roman"/>
                <a:cs typeface="Times New Roman"/>
              </a:rPr>
              <a:t>Zhinikaaz</a:t>
            </a:r>
            <a:endParaRPr lang="en-US"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cs typeface="Times New Roman"/>
              </a:rPr>
              <a:t>Dizhinikaaz</a:t>
            </a:r>
          </a:p>
          <a:p>
            <a:r>
              <a:rPr lang="en-US">
                <a:latin typeface="Times New Roman"/>
                <a:cs typeface="Times New Roman"/>
              </a:rPr>
              <a:t>(n)</a:t>
            </a:r>
            <a:r>
              <a:rPr lang="en-US" err="1">
                <a:latin typeface="Times New Roman"/>
                <a:cs typeface="Times New Roman"/>
              </a:rPr>
              <a:t>indizhinikaaz</a:t>
            </a:r>
            <a:endParaRPr lang="en-US"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cs typeface="Times New Roman"/>
              </a:rPr>
              <a:t>(name) (n)</a:t>
            </a:r>
            <a:r>
              <a:rPr lang="en-US" err="1">
                <a:latin typeface="Times New Roman"/>
                <a:cs typeface="Times New Roman"/>
              </a:rPr>
              <a:t>indizhinikaaz</a:t>
            </a:r>
            <a:r>
              <a:rPr lang="en-US">
                <a:latin typeface="Times New Roman"/>
                <a:cs typeface="Times New Roman"/>
              </a:rPr>
              <a:t>.  </a:t>
            </a:r>
          </a:p>
        </p:txBody>
      </p:sp>
      <p:pic>
        <p:nvPicPr>
          <p:cNvPr id="4" name="Picture 3" descr="Everyday I do a funny name tag at work here's today's : r/BoJackHorseman">
            <a:extLst>
              <a:ext uri="{FF2B5EF4-FFF2-40B4-BE49-F238E27FC236}">
                <a16:creationId xmlns:a16="http://schemas.microsoft.com/office/drawing/2014/main" id="{287778E2-353B-4372-ADAC-EED3E1910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353" y="1478515"/>
            <a:ext cx="4038599" cy="5043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21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6DDDD-E56A-3016-7E13-C623CB9D2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293" y="365125"/>
            <a:ext cx="11195537" cy="1343147"/>
          </a:xfrm>
        </p:spPr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Izhinikaazo</a:t>
            </a:r>
            <a:r>
              <a:rPr lang="en-US">
                <a:latin typeface="Times New Roman"/>
                <a:cs typeface="Times New Roman"/>
              </a:rPr>
              <a:t> 's/he is called a certain way; has a certain name'</a:t>
            </a:r>
          </a:p>
        </p:txBody>
      </p:sp>
      <p:pic>
        <p:nvPicPr>
          <p:cNvPr id="4" name="Content Placeholder 3" descr="is this meme grammatically correct? it makes sense, if it's correct what  style is this : r/ENGLISH">
            <a:extLst>
              <a:ext uri="{FF2B5EF4-FFF2-40B4-BE49-F238E27FC236}">
                <a16:creationId xmlns:a16="http://schemas.microsoft.com/office/drawing/2014/main" id="{241B67C0-4D20-D26E-2168-3317FCDD00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56000" y="2400056"/>
            <a:ext cx="4133509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D03C43-DF64-5BFE-2CAE-C8BC9356A224}"/>
              </a:ext>
            </a:extLst>
          </p:cNvPr>
          <p:cNvSpPr txBox="1"/>
          <p:nvPr/>
        </p:nvSpPr>
        <p:spPr>
          <a:xfrm>
            <a:off x="435428" y="3431864"/>
            <a:ext cx="6519969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>
                <a:latin typeface="Times New Roman"/>
                <a:cs typeface="Times New Roman"/>
              </a:rPr>
              <a:t>(name) (n)</a:t>
            </a:r>
            <a:r>
              <a:rPr lang="en-US" sz="4000" err="1">
                <a:latin typeface="Times New Roman"/>
                <a:cs typeface="Times New Roman"/>
              </a:rPr>
              <a:t>indizhinikaaz</a:t>
            </a:r>
            <a:r>
              <a:rPr lang="en-US" sz="4000">
                <a:latin typeface="Times New Roman"/>
                <a:cs typeface="Times New Roman"/>
              </a:rPr>
              <a:t>.</a:t>
            </a:r>
          </a:p>
          <a:p>
            <a:r>
              <a:rPr lang="en-US" sz="4000">
                <a:latin typeface="Times New Roman"/>
                <a:cs typeface="Times New Roman"/>
              </a:rPr>
              <a:t>(name) </a:t>
            </a:r>
            <a:r>
              <a:rPr lang="en-US" sz="4000" err="1">
                <a:latin typeface="Times New Roman"/>
                <a:cs typeface="Times New Roman"/>
              </a:rPr>
              <a:t>gidizhinikaaz</a:t>
            </a:r>
            <a:r>
              <a:rPr lang="en-US" sz="4000">
                <a:latin typeface="Times New Roman"/>
                <a:cs typeface="Times New Roman"/>
              </a:rPr>
              <a:t>.</a:t>
            </a:r>
          </a:p>
          <a:p>
            <a:r>
              <a:rPr lang="en-US" sz="4000">
                <a:latin typeface="Times New Roman"/>
                <a:cs typeface="Times New Roman"/>
              </a:rPr>
              <a:t>Yoda </a:t>
            </a:r>
            <a:r>
              <a:rPr lang="en-US" sz="4000" err="1">
                <a:latin typeface="Times New Roman"/>
                <a:cs typeface="Times New Roman"/>
              </a:rPr>
              <a:t>izhinikaazo</a:t>
            </a:r>
            <a:r>
              <a:rPr lang="en-US" sz="4000">
                <a:latin typeface="Times New Roman"/>
                <a:cs typeface="Times New Roman"/>
              </a:rPr>
              <a:t>. 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04E3DC-7982-255E-A912-4383DAB8BE55}"/>
              </a:ext>
            </a:extLst>
          </p:cNvPr>
          <p:cNvSpPr txBox="1"/>
          <p:nvPr/>
        </p:nvSpPr>
        <p:spPr>
          <a:xfrm rot="-600000">
            <a:off x="4182405" y="2171414"/>
            <a:ext cx="3993337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i="1">
                <a:latin typeface="Times New Roman"/>
                <a:cs typeface="Times New Roman"/>
              </a:rPr>
              <a:t>The first /n/ is optional.  </a:t>
            </a:r>
          </a:p>
        </p:txBody>
      </p:sp>
      <p:sp>
        <p:nvSpPr>
          <p:cNvPr id="7" name="Arrow: Curved Right 6">
            <a:extLst>
              <a:ext uri="{FF2B5EF4-FFF2-40B4-BE49-F238E27FC236}">
                <a16:creationId xmlns:a16="http://schemas.microsoft.com/office/drawing/2014/main" id="{B97B9AC3-CC60-8B2B-044F-9014A99120D2}"/>
              </a:ext>
            </a:extLst>
          </p:cNvPr>
          <p:cNvSpPr/>
          <p:nvPr/>
        </p:nvSpPr>
        <p:spPr>
          <a:xfrm rot="4260000">
            <a:off x="3060695" y="352304"/>
            <a:ext cx="1271907" cy="3901666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132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5B220-3740-CA23-12E2-063AB24CF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Aaniin</a:t>
            </a:r>
            <a:r>
              <a:rPr lang="en-US">
                <a:latin typeface="Times New Roman"/>
                <a:cs typeface="Times New Roman"/>
              </a:rPr>
              <a:t>!  </a:t>
            </a:r>
            <a:r>
              <a:rPr lang="en-US" err="1">
                <a:latin typeface="Times New Roman"/>
                <a:cs typeface="Times New Roman"/>
              </a:rPr>
              <a:t>Aaniin</a:t>
            </a:r>
            <a:r>
              <a:rPr lang="en-US">
                <a:latin typeface="Times New Roman"/>
                <a:cs typeface="Times New Roman"/>
              </a:rPr>
              <a:t>? :)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8144F-B4A9-3AFD-0DE7-BCE477D29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21329" cy="170439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Aaniin ezhinikaazo</a:t>
            </a:r>
            <a:r>
              <a:rPr lang="en-US" b="1" u="sng">
                <a:latin typeface="Times New Roman"/>
                <a:cs typeface="Times New Roman"/>
              </a:rPr>
              <a:t>yan</a:t>
            </a:r>
            <a:r>
              <a:rPr lang="en-US">
                <a:latin typeface="Times New Roman"/>
                <a:cs typeface="Times New Roman"/>
              </a:rPr>
              <a:t>?    _______________ </a:t>
            </a:r>
            <a:r>
              <a:rPr lang="en-US" b="1" u="sng">
                <a:latin typeface="Times New Roman"/>
                <a:cs typeface="Times New Roman"/>
              </a:rPr>
              <a:t>(n)ind</a:t>
            </a:r>
            <a:r>
              <a:rPr lang="en-US">
                <a:latin typeface="Times New Roman"/>
                <a:cs typeface="Times New Roman"/>
              </a:rPr>
              <a:t>izhinikaaz.</a:t>
            </a:r>
          </a:p>
          <a:p>
            <a:r>
              <a:rPr lang="en-US" err="1">
                <a:latin typeface="Times New Roman"/>
                <a:cs typeface="Times New Roman"/>
              </a:rPr>
              <a:t>Aaniin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ezhinikaazo</a:t>
            </a:r>
            <a:r>
              <a:rPr lang="en-US" b="1" u="sng" err="1">
                <a:latin typeface="Times New Roman"/>
                <a:cs typeface="Times New Roman"/>
              </a:rPr>
              <a:t>yaan</a:t>
            </a:r>
            <a:r>
              <a:rPr lang="en-US">
                <a:latin typeface="Times New Roman"/>
                <a:cs typeface="Times New Roman"/>
              </a:rPr>
              <a:t>?  _______________ </a:t>
            </a:r>
            <a:r>
              <a:rPr lang="en-US" b="1" u="sng" err="1">
                <a:latin typeface="Times New Roman"/>
                <a:cs typeface="Times New Roman"/>
              </a:rPr>
              <a:t>gid</a:t>
            </a:r>
            <a:r>
              <a:rPr lang="en-US" err="1">
                <a:latin typeface="Times New Roman"/>
                <a:cs typeface="Times New Roman"/>
              </a:rPr>
              <a:t>izhinikaaz</a:t>
            </a:r>
            <a:r>
              <a:rPr lang="en-US">
                <a:latin typeface="Times New Roman"/>
                <a:cs typeface="Times New Roman"/>
              </a:rPr>
              <a:t>.</a:t>
            </a:r>
          </a:p>
          <a:p>
            <a:r>
              <a:rPr lang="en-US">
                <a:latin typeface="Times New Roman"/>
                <a:cs typeface="Times New Roman"/>
              </a:rPr>
              <a:t>Aaniin ezhinikaazo</a:t>
            </a:r>
            <a:r>
              <a:rPr lang="en-US" b="1" u="sng">
                <a:latin typeface="Times New Roman"/>
                <a:cs typeface="Times New Roman"/>
              </a:rPr>
              <a:t>d</a:t>
            </a:r>
            <a:r>
              <a:rPr lang="en-US">
                <a:latin typeface="Times New Roman"/>
                <a:cs typeface="Times New Roman"/>
              </a:rPr>
              <a:t>?  YODA izhinikaazo. </a:t>
            </a:r>
          </a:p>
        </p:txBody>
      </p:sp>
      <p:pic>
        <p:nvPicPr>
          <p:cNvPr id="6" name="Picture 5" descr="Pointing Me Stock Illustrations – 382 Pointing Me Stock Illustrations,  Vectors &amp; Clipart - Dreamstime">
            <a:extLst>
              <a:ext uri="{FF2B5EF4-FFF2-40B4-BE49-F238E27FC236}">
                <a16:creationId xmlns:a16="http://schemas.microsoft.com/office/drawing/2014/main" id="{2D81211C-7FBE-9417-D243-30B4A37612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351" r="21233" b="12629"/>
          <a:stretch>
            <a:fillRect/>
          </a:stretch>
        </p:blipFill>
        <p:spPr>
          <a:xfrm>
            <a:off x="1098903" y="3529189"/>
            <a:ext cx="1517062" cy="23844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69250A-AC34-A320-2E23-8C1CDC99702E}"/>
              </a:ext>
            </a:extLst>
          </p:cNvPr>
          <p:cNvSpPr txBox="1"/>
          <p:nvPr/>
        </p:nvSpPr>
        <p:spPr>
          <a:xfrm>
            <a:off x="609600" y="5836355"/>
            <a:ext cx="26190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>
                <a:latin typeface="Times New Roman"/>
                <a:cs typeface="Times New Roman"/>
              </a:rPr>
              <a:t>Niin</a:t>
            </a:r>
          </a:p>
        </p:txBody>
      </p:sp>
      <p:pic>
        <p:nvPicPr>
          <p:cNvPr id="8" name="Picture 7" descr="Pointing You Cartoon Stock Illustrations – 1,281 Pointing You Cartoon Stock  Illustrations, Vectors &amp; Clipart - Dreamstime">
            <a:extLst>
              <a:ext uri="{FF2B5EF4-FFF2-40B4-BE49-F238E27FC236}">
                <a16:creationId xmlns:a16="http://schemas.microsoft.com/office/drawing/2014/main" id="{40E9B0F1-0919-6579-16CA-488C61335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416" y="3667466"/>
            <a:ext cx="2011901" cy="20119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E5B3517-20D3-CC4D-E0BC-973CD840EF9C}"/>
              </a:ext>
            </a:extLst>
          </p:cNvPr>
          <p:cNvSpPr txBox="1"/>
          <p:nvPr/>
        </p:nvSpPr>
        <p:spPr>
          <a:xfrm>
            <a:off x="4370261" y="5836355"/>
            <a:ext cx="26190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 err="1">
                <a:latin typeface="Times New Roman"/>
                <a:cs typeface="Times New Roman"/>
              </a:rPr>
              <a:t>Giin</a:t>
            </a:r>
          </a:p>
        </p:txBody>
      </p:sp>
      <p:pic>
        <p:nvPicPr>
          <p:cNvPr id="10" name="Picture 9" descr="English Unite - R-Controlled Vowel - Her">
            <a:extLst>
              <a:ext uri="{FF2B5EF4-FFF2-40B4-BE49-F238E27FC236}">
                <a16:creationId xmlns:a16="http://schemas.microsoft.com/office/drawing/2014/main" id="{32212898-2C35-6AA6-5BAA-D34DBE10A2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103" t="14744" r="6814" b="16716"/>
          <a:stretch>
            <a:fillRect/>
          </a:stretch>
        </p:blipFill>
        <p:spPr>
          <a:xfrm>
            <a:off x="8538620" y="3364586"/>
            <a:ext cx="2532043" cy="27165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B26F6E9-24B0-BB54-A679-7BE089849344}"/>
              </a:ext>
            </a:extLst>
          </p:cNvPr>
          <p:cNvSpPr txBox="1"/>
          <p:nvPr/>
        </p:nvSpPr>
        <p:spPr>
          <a:xfrm>
            <a:off x="8536592" y="5836355"/>
            <a:ext cx="261902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b="1">
                <a:latin typeface="Times New Roman"/>
                <a:cs typeface="Times New Roman"/>
              </a:rPr>
              <a:t>Wiin</a:t>
            </a:r>
          </a:p>
        </p:txBody>
      </p:sp>
      <p:pic>
        <p:nvPicPr>
          <p:cNvPr id="12" name="Picture 11" descr="SalesOne LLC Star Wars Toynk Exclusive Enamel Pin Mandalorian Cartoon Child  Baby Yoda Ears Up">
            <a:extLst>
              <a:ext uri="{FF2B5EF4-FFF2-40B4-BE49-F238E27FC236}">
                <a16:creationId xmlns:a16="http://schemas.microsoft.com/office/drawing/2014/main" id="{7B3D0FA2-ADEF-2207-8170-92A761BD0E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10" t="14153" r="-386" b="21267"/>
          <a:stretch>
            <a:fillRect/>
          </a:stretch>
        </p:blipFill>
        <p:spPr>
          <a:xfrm>
            <a:off x="9342928" y="3531016"/>
            <a:ext cx="944347" cy="2464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58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EF9C-7E95-0E75-F269-442E8AA75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Nagamodaa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Bapasininjii'odizoyang</a:t>
            </a:r>
            <a:r>
              <a:rPr lang="en-US">
                <a:latin typeface="Times New Roman"/>
                <a:cs typeface="Times New Roman"/>
              </a:rPr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90A47-16A6-5F83-3DEF-6716B5937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825625"/>
            <a:ext cx="6553201" cy="294022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err="1">
                <a:latin typeface="Times New Roman"/>
                <a:cs typeface="Times New Roman"/>
              </a:rPr>
              <a:t>Aaniin</a:t>
            </a:r>
            <a:r>
              <a:rPr lang="en-US" sz="3600">
                <a:latin typeface="Times New Roman"/>
                <a:cs typeface="Times New Roman"/>
              </a:rPr>
              <a:t> </a:t>
            </a:r>
            <a:r>
              <a:rPr lang="en-US" sz="3600" err="1">
                <a:latin typeface="Times New Roman"/>
                <a:cs typeface="Times New Roman"/>
              </a:rPr>
              <a:t>ezhinikaazoyan</a:t>
            </a:r>
            <a:r>
              <a:rPr lang="en-US" sz="3600">
                <a:latin typeface="Times New Roman"/>
                <a:cs typeface="Times New Roman"/>
              </a:rPr>
              <a:t>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>
                <a:latin typeface="Times New Roman"/>
                <a:cs typeface="Times New Roman"/>
              </a:rPr>
              <a:t>Repeat: </a:t>
            </a:r>
            <a:r>
              <a:rPr lang="en-US" sz="3200" err="1">
                <a:latin typeface="Times New Roman"/>
                <a:cs typeface="Times New Roman"/>
              </a:rPr>
              <a:t>Aaniin</a:t>
            </a:r>
            <a:r>
              <a:rPr lang="en-US" sz="3200">
                <a:latin typeface="Times New Roman"/>
                <a:cs typeface="Times New Roman"/>
              </a:rPr>
              <a:t> </a:t>
            </a:r>
            <a:r>
              <a:rPr lang="en-US" sz="3200" err="1">
                <a:latin typeface="Times New Roman"/>
                <a:cs typeface="Times New Roman"/>
              </a:rPr>
              <a:t>ezhinikaazoyan</a:t>
            </a:r>
            <a:r>
              <a:rPr lang="en-US" sz="3200">
                <a:latin typeface="Times New Roman"/>
                <a:cs typeface="Times New Roman"/>
              </a:rPr>
              <a:t>?</a:t>
            </a:r>
          </a:p>
          <a:p>
            <a:r>
              <a:rPr lang="en-US" sz="3600">
                <a:latin typeface="Times New Roman"/>
                <a:cs typeface="Times New Roman"/>
              </a:rPr>
              <a:t>_________ </a:t>
            </a:r>
            <a:r>
              <a:rPr lang="en-US" sz="3600" b="1" err="1">
                <a:latin typeface="Times New Roman"/>
                <a:cs typeface="Times New Roman"/>
              </a:rPr>
              <a:t>ind</a:t>
            </a:r>
            <a:r>
              <a:rPr lang="en-US" sz="3600" err="1">
                <a:latin typeface="Times New Roman"/>
                <a:cs typeface="Times New Roman"/>
              </a:rPr>
              <a:t>izhinikaaz</a:t>
            </a:r>
            <a:r>
              <a:rPr lang="en-US" sz="3600">
                <a:latin typeface="Times New Roman"/>
                <a:cs typeface="Times New Roman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>
                <a:latin typeface="Times New Roman"/>
                <a:cs typeface="Times New Roman"/>
              </a:rPr>
              <a:t>Repeat: _________ </a:t>
            </a:r>
            <a:r>
              <a:rPr lang="en-US" sz="3200" b="1" err="1">
                <a:latin typeface="Times New Roman"/>
                <a:cs typeface="Times New Roman"/>
              </a:rPr>
              <a:t>gid</a:t>
            </a:r>
            <a:r>
              <a:rPr lang="en-US" sz="3200" err="1">
                <a:latin typeface="Times New Roman"/>
                <a:cs typeface="Times New Roman"/>
              </a:rPr>
              <a:t>izhinikaaz</a:t>
            </a:r>
            <a:r>
              <a:rPr lang="en-US" sz="3200">
                <a:latin typeface="Times New Roman"/>
                <a:cs typeface="Times New Roman"/>
              </a:rPr>
              <a:t>.</a:t>
            </a:r>
          </a:p>
        </p:txBody>
      </p:sp>
      <p:pic>
        <p:nvPicPr>
          <p:cNvPr id="4" name="Picture 3" descr="Fluffy Sheep Singing into Microphone at Sunset Stock Illustration -  Illustration of adorable, funny: 370237733">
            <a:extLst>
              <a:ext uri="{FF2B5EF4-FFF2-40B4-BE49-F238E27FC236}">
                <a16:creationId xmlns:a16="http://schemas.microsoft.com/office/drawing/2014/main" id="{28CB5D85-A77F-43A7-157F-40865DF945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85" r="9631" b="11680"/>
          <a:stretch>
            <a:fillRect/>
          </a:stretch>
        </p:blipFill>
        <p:spPr>
          <a:xfrm>
            <a:off x="6973874" y="1933819"/>
            <a:ext cx="4059749" cy="456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57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E3A7C-7082-5174-AE33-2D59CB7FF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Times New Roman"/>
                <a:cs typeface="Times New Roman"/>
              </a:rPr>
              <a:t>Niwiinzowinan</a:t>
            </a:r>
            <a:r>
              <a:rPr lang="en-US">
                <a:latin typeface="Times New Roman"/>
                <a:cs typeface="Times New Roman"/>
              </a:rPr>
              <a:t> 'My names'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205C5-604F-E6C8-ED09-947AD2FD61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2912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Times New Roman"/>
                <a:cs typeface="Times New Roman"/>
              </a:rPr>
              <a:t>_____________ </a:t>
            </a:r>
            <a:r>
              <a:rPr lang="en-US" b="1" u="sng" err="1">
                <a:latin typeface="Times New Roman"/>
                <a:cs typeface="Times New Roman"/>
              </a:rPr>
              <a:t>ni</a:t>
            </a:r>
            <a:r>
              <a:rPr lang="en-US" err="1">
                <a:latin typeface="Times New Roman"/>
                <a:cs typeface="Times New Roman"/>
              </a:rPr>
              <a:t>zhaaganaashiiwinikaaz</a:t>
            </a:r>
            <a:r>
              <a:rPr lang="en-US">
                <a:latin typeface="Times New Roman"/>
                <a:cs typeface="Times New Roman"/>
              </a:rPr>
              <a:t>.</a:t>
            </a:r>
          </a:p>
          <a:p>
            <a:r>
              <a:rPr lang="en-US">
                <a:latin typeface="Times New Roman"/>
                <a:cs typeface="Times New Roman"/>
              </a:rPr>
              <a:t>_____________ </a:t>
            </a:r>
            <a:r>
              <a:rPr lang="en-US" b="1" u="sng" err="1">
                <a:latin typeface="Times New Roman"/>
                <a:cs typeface="Times New Roman"/>
              </a:rPr>
              <a:t>gi</a:t>
            </a:r>
            <a:r>
              <a:rPr lang="en-US" err="1">
                <a:latin typeface="Times New Roman"/>
                <a:cs typeface="Times New Roman"/>
              </a:rPr>
              <a:t>zhaaganaashiiwinikaaz</a:t>
            </a:r>
            <a:r>
              <a:rPr lang="en-US">
                <a:latin typeface="Times New Roman"/>
                <a:cs typeface="Times New Roman"/>
              </a:rPr>
              <a:t>.</a:t>
            </a:r>
          </a:p>
          <a:p>
            <a:r>
              <a:rPr lang="en-US">
                <a:latin typeface="Times New Roman"/>
                <a:cs typeface="Times New Roman"/>
              </a:rPr>
              <a:t>_____________ </a:t>
            </a:r>
            <a:r>
              <a:rPr lang="en-US" err="1">
                <a:latin typeface="Times New Roman"/>
                <a:cs typeface="Times New Roman"/>
              </a:rPr>
              <a:t>zhaaganaashiiwinikaazo</a:t>
            </a:r>
            <a:r>
              <a:rPr lang="en-US">
                <a:latin typeface="Times New Roman"/>
                <a:cs typeface="Times New Roman"/>
              </a:rPr>
              <a:t>.</a:t>
            </a:r>
          </a:p>
          <a:p>
            <a:endParaRPr lang="en-US"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cs typeface="Times New Roman"/>
              </a:rPr>
              <a:t>_____________ </a:t>
            </a:r>
            <a:r>
              <a:rPr lang="en-US" b="1" u="sng">
                <a:latin typeface="Times New Roman"/>
                <a:cs typeface="Times New Roman"/>
              </a:rPr>
              <a:t>(n)</a:t>
            </a:r>
            <a:r>
              <a:rPr lang="en-US" b="1" u="sng" err="1">
                <a:latin typeface="Times New Roman"/>
                <a:cs typeface="Times New Roman"/>
              </a:rPr>
              <a:t>ind</a:t>
            </a:r>
            <a:r>
              <a:rPr lang="en-US" err="1">
                <a:latin typeface="Times New Roman"/>
                <a:cs typeface="Times New Roman"/>
              </a:rPr>
              <a:t>anishinaabewinikaaz</a:t>
            </a:r>
            <a:r>
              <a:rPr lang="en-US">
                <a:latin typeface="Times New Roman"/>
                <a:cs typeface="Times New Roman"/>
              </a:rPr>
              <a:t>.</a:t>
            </a:r>
          </a:p>
          <a:p>
            <a:r>
              <a:rPr lang="en-US">
                <a:latin typeface="Times New Roman"/>
                <a:cs typeface="Times New Roman"/>
              </a:rPr>
              <a:t>_____________ </a:t>
            </a:r>
            <a:r>
              <a:rPr lang="en-US" b="1" u="sng" err="1">
                <a:latin typeface="Times New Roman"/>
                <a:cs typeface="Times New Roman"/>
              </a:rPr>
              <a:t>gid</a:t>
            </a:r>
            <a:r>
              <a:rPr lang="en-US" err="1">
                <a:latin typeface="Times New Roman"/>
                <a:cs typeface="Times New Roman"/>
              </a:rPr>
              <a:t>anishinaabewinikaaz</a:t>
            </a:r>
            <a:r>
              <a:rPr lang="en-US">
                <a:latin typeface="Times New Roman"/>
                <a:cs typeface="Times New Roman"/>
              </a:rPr>
              <a:t>.  </a:t>
            </a:r>
          </a:p>
          <a:p>
            <a:r>
              <a:rPr lang="en-US">
                <a:latin typeface="Times New Roman"/>
                <a:cs typeface="Times New Roman"/>
              </a:rPr>
              <a:t>_____________ </a:t>
            </a:r>
            <a:r>
              <a:rPr lang="en-US" err="1">
                <a:latin typeface="Times New Roman"/>
                <a:cs typeface="Times New Roman"/>
              </a:rPr>
              <a:t>anishinaabewinikaazo</a:t>
            </a:r>
            <a:r>
              <a:rPr lang="en-US">
                <a:latin typeface="Times New Roman"/>
                <a:cs typeface="Times New Roman"/>
              </a:rPr>
              <a:t>. 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C2ADE6-3B06-2A44-2DE6-F9F9C828384E}"/>
              </a:ext>
            </a:extLst>
          </p:cNvPr>
          <p:cNvSpPr txBox="1"/>
          <p:nvPr/>
        </p:nvSpPr>
        <p:spPr>
          <a:xfrm>
            <a:off x="7761110" y="2698044"/>
            <a:ext cx="4284133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 err="1">
                <a:latin typeface="Times New Roman"/>
                <a:cs typeface="Times New Roman"/>
              </a:rPr>
              <a:t>Zhaaganaashiiwinikaazo</a:t>
            </a:r>
            <a:r>
              <a:rPr lang="en-US">
                <a:latin typeface="Times New Roman"/>
                <a:cs typeface="Times New Roman"/>
              </a:rPr>
              <a:t> 's/he is called by a certain English name'</a:t>
            </a:r>
          </a:p>
          <a:p>
            <a:endParaRPr lang="en-US">
              <a:latin typeface="Times New Roman"/>
              <a:cs typeface="Times New Roman"/>
            </a:endParaRPr>
          </a:p>
          <a:p>
            <a:endParaRPr lang="en-US">
              <a:latin typeface="Times New Roman"/>
              <a:cs typeface="Times New Roman"/>
            </a:endParaRPr>
          </a:p>
          <a:p>
            <a:r>
              <a:rPr lang="en-US" i="1" err="1">
                <a:latin typeface="Times New Roman"/>
                <a:cs typeface="Times New Roman"/>
              </a:rPr>
              <a:t>Anishinaabewinikaazo</a:t>
            </a:r>
            <a:r>
              <a:rPr lang="en-US">
                <a:latin typeface="Times New Roman"/>
                <a:cs typeface="Times New Roman"/>
              </a:rPr>
              <a:t> 's/he is called by an Ojibwe name'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3EA81F-E3B2-2835-5F58-483F7813EE44}"/>
              </a:ext>
            </a:extLst>
          </p:cNvPr>
          <p:cNvSpPr txBox="1"/>
          <p:nvPr/>
        </p:nvSpPr>
        <p:spPr>
          <a:xfrm>
            <a:off x="192780" y="5700454"/>
            <a:ext cx="11999218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err="1">
                <a:latin typeface="Times New Roman"/>
                <a:cs typeface="Times New Roman"/>
              </a:rPr>
              <a:t>Gaawiin</a:t>
            </a:r>
            <a:r>
              <a:rPr lang="en-US" sz="2800">
                <a:latin typeface="Times New Roman"/>
                <a:cs typeface="Times New Roman"/>
              </a:rPr>
              <a:t> </a:t>
            </a:r>
            <a:r>
              <a:rPr lang="en-US" sz="2800" err="1">
                <a:latin typeface="Times New Roman"/>
                <a:cs typeface="Times New Roman"/>
              </a:rPr>
              <a:t>mashi</a:t>
            </a:r>
            <a:r>
              <a:rPr lang="en-US" sz="2800">
                <a:latin typeface="Times New Roman"/>
                <a:cs typeface="Times New Roman"/>
              </a:rPr>
              <a:t> (n)</a:t>
            </a:r>
            <a:r>
              <a:rPr lang="en-US" sz="2800" err="1">
                <a:latin typeface="Times New Roman"/>
                <a:cs typeface="Times New Roman"/>
              </a:rPr>
              <a:t>indanishinaabewinikaazosiin</a:t>
            </a:r>
            <a:r>
              <a:rPr lang="en-US" sz="2800">
                <a:latin typeface="Times New Roman"/>
                <a:cs typeface="Times New Roman"/>
              </a:rPr>
              <a:t>. 'I do not have an Anishinaabe name yet.'</a:t>
            </a:r>
          </a:p>
        </p:txBody>
      </p:sp>
    </p:spTree>
    <p:extLst>
      <p:ext uri="{BB962C8B-B14F-4D97-AF65-F5344CB8AC3E}">
        <p14:creationId xmlns:p14="http://schemas.microsoft.com/office/powerpoint/2010/main" val="259707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C0BD2-43EE-32CB-D8B8-8CFC0D3A1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imes New Roman"/>
                <a:cs typeface="Times New Roman"/>
              </a:rPr>
              <a:t>Goal for today...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378EB-BCAF-284F-D1EA-75CCCF335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832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>
                <a:latin typeface="Times New Roman"/>
                <a:cs typeface="Times New Roman"/>
              </a:rPr>
              <a:t>Be able to say: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>
                <a:latin typeface="Times New Roman"/>
                <a:cs typeface="Times New Roman"/>
              </a:rPr>
              <a:t>My name is ______.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2800">
                <a:latin typeface="Times New Roman"/>
                <a:cs typeface="Times New Roman"/>
              </a:rPr>
              <a:t>________ (n)</a:t>
            </a:r>
            <a:r>
              <a:rPr lang="en-US" sz="2800" err="1">
                <a:latin typeface="Times New Roman"/>
                <a:cs typeface="Times New Roman"/>
              </a:rPr>
              <a:t>indizhinikaaz</a:t>
            </a:r>
            <a:r>
              <a:rPr lang="en-US" sz="2800">
                <a:latin typeface="Times New Roman"/>
                <a:cs typeface="Times New Roman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>
                <a:latin typeface="Times New Roman"/>
                <a:cs typeface="Times New Roman"/>
              </a:rPr>
              <a:t>Your name is _____.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2800">
                <a:latin typeface="Times New Roman"/>
                <a:cs typeface="Times New Roman"/>
              </a:rPr>
              <a:t>_______ </a:t>
            </a:r>
            <a:r>
              <a:rPr lang="en-US" sz="2800" err="1">
                <a:latin typeface="Times New Roman"/>
                <a:cs typeface="Times New Roman"/>
              </a:rPr>
              <a:t>gidizhinikaaz</a:t>
            </a:r>
            <a:r>
              <a:rPr lang="en-US" sz="2800">
                <a:latin typeface="Times New Roman"/>
                <a:cs typeface="Times New Roman"/>
              </a:rPr>
              <a:t>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3200">
                <a:latin typeface="Times New Roman"/>
                <a:cs typeface="Times New Roman"/>
              </a:rPr>
              <a:t>H/ name is _____.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 sz="2800">
                <a:latin typeface="Times New Roman"/>
                <a:cs typeface="Times New Roman"/>
              </a:rPr>
              <a:t>_______ </a:t>
            </a:r>
            <a:r>
              <a:rPr lang="en-US" sz="2800" err="1">
                <a:latin typeface="Times New Roman"/>
                <a:cs typeface="Times New Roman"/>
              </a:rPr>
              <a:t>izhinikaazo</a:t>
            </a:r>
            <a:r>
              <a:rPr lang="en-US" sz="280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D3CD64-D20E-FB73-42FB-54894FF8F9AB}"/>
              </a:ext>
            </a:extLst>
          </p:cNvPr>
          <p:cNvSpPr txBox="1"/>
          <p:nvPr/>
        </p:nvSpPr>
        <p:spPr>
          <a:xfrm>
            <a:off x="6457244" y="1840089"/>
            <a:ext cx="5294488" cy="35394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>
                <a:latin typeface="Times New Roman"/>
                <a:cs typeface="Times New Roman"/>
              </a:rPr>
              <a:t>To work on for Thursday:</a:t>
            </a:r>
          </a:p>
          <a:p>
            <a:pPr marL="285750" indent="-285750">
              <a:buFont typeface="Arial"/>
              <a:buChar char="•"/>
            </a:pPr>
            <a:r>
              <a:rPr lang="en-US" sz="3200">
                <a:latin typeface="Times New Roman"/>
                <a:cs typeface="Times New Roman"/>
              </a:rPr>
              <a:t>My name is ________.  My English name is _______.</a:t>
            </a:r>
          </a:p>
          <a:p>
            <a:pPr marL="285750" indent="-285750">
              <a:buFont typeface="Arial"/>
              <a:buChar char="•"/>
            </a:pPr>
            <a:r>
              <a:rPr lang="en-US" sz="3200">
                <a:latin typeface="Times New Roman"/>
                <a:cs typeface="Times New Roman"/>
              </a:rPr>
              <a:t>Your name is ______. Your English name is ______.</a:t>
            </a:r>
          </a:p>
          <a:p>
            <a:pPr marL="285750" indent="-285750">
              <a:buFont typeface="Arial"/>
              <a:buChar char="•"/>
            </a:pPr>
            <a:r>
              <a:rPr lang="en-US" sz="3200">
                <a:latin typeface="Times New Roman"/>
                <a:cs typeface="Times New Roman"/>
              </a:rPr>
              <a:t>H/ name is _______.  H/ English name is ______.</a:t>
            </a:r>
          </a:p>
        </p:txBody>
      </p:sp>
    </p:spTree>
    <p:extLst>
      <p:ext uri="{BB962C8B-B14F-4D97-AF65-F5344CB8AC3E}">
        <p14:creationId xmlns:p14="http://schemas.microsoft.com/office/powerpoint/2010/main" val="1855979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9795493CAEF6449BD9A1CD8A0C3E606" ma:contentTypeVersion="3" ma:contentTypeDescription="Create a new document." ma:contentTypeScope="" ma:versionID="54cad7f02bc08a4d7525f6bace592202">
  <xsd:schema xmlns:xsd="http://www.w3.org/2001/XMLSchema" xmlns:xs="http://www.w3.org/2001/XMLSchema" xmlns:p="http://schemas.microsoft.com/office/2006/metadata/properties" xmlns:ns2="5036815b-26ab-4116-9faf-9309153c9572" targetNamespace="http://schemas.microsoft.com/office/2006/metadata/properties" ma:root="true" ma:fieldsID="17cb9dfa25fb7d68d07b2db1b9e8739d" ns2:_="">
    <xsd:import namespace="5036815b-26ab-4116-9faf-9309153c957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36815b-26ab-4116-9faf-9309153c95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265DC98-F86D-4117-9A52-8A4E82799484}">
  <ds:schemaRefs>
    <ds:schemaRef ds:uri="5036815b-26ab-4116-9faf-9309153c957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1B3448B-EB56-4A0D-86A3-0F034FFB3B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CAEFE0-E22C-466D-AEA6-2F49601645F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Maajii-ojibwemodaa I</vt:lpstr>
      <vt:lpstr>Aaniin ezhinikaazoyan?</vt:lpstr>
      <vt:lpstr>(put your name here) (n)indizhinikaaz.</vt:lpstr>
      <vt:lpstr>Izhinikaazo 's/he is called a certain way; has a certain name'</vt:lpstr>
      <vt:lpstr>Aaniin!  Aaniin? :)</vt:lpstr>
      <vt:lpstr>Nagamodaa Bapasininjii'odizoyang!</vt:lpstr>
      <vt:lpstr>Niwiinzowinan 'My names'</vt:lpstr>
      <vt:lpstr>Goal for today...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2026-09-21T20:47:25Z</dcterms:created>
  <dcterms:modified xsi:type="dcterms:W3CDTF">2026-09-22T14:45:04Z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0x010100F9795493CAEF6449BD9A1CD8A0C3E606</vt:lpwstr>
  </property>
  <property fmtid="{D5CDD505-2E9C-101B-9397-08002B2CF9AE}" pid="3" name="MSIP_Label_593c815f-109d-45cb-a690-55c99dfa06b7_Enabled">
    <vt:lpwstr>true</vt:lpwstr>
  </property>
  <property fmtid="{D5CDD505-2E9C-101B-9397-08002B2CF9AE}" pid="4" name="MSIP_Label_593c815f-109d-45cb-a690-55c99dfa06b7_SetDate">
    <vt:lpwstr>2026-09-21T20:47:28Z</vt:lpwstr>
  </property>
  <property fmtid="{D5CDD505-2E9C-101B-9397-08002B2CF9AE}" pid="5" name="MSIP_Label_593c815f-109d-45cb-a690-55c99dfa06b7_Method">
    <vt:lpwstr>Standard</vt:lpwstr>
  </property>
  <property fmtid="{D5CDD505-2E9C-101B-9397-08002B2CF9AE}" pid="6" name="MSIP_Label_593c815f-109d-45cb-a690-55c99dfa06b7_Name">
    <vt:lpwstr>defa4170-0d19-0005-0000-bc88714345d2</vt:lpwstr>
  </property>
  <property fmtid="{D5CDD505-2E9C-101B-9397-08002B2CF9AE}" pid="7" name="MSIP_Label_593c815f-109d-45cb-a690-55c99dfa06b7_SiteId">
    <vt:lpwstr>5e806c9e-3ff8-49f6-bea9-fb37411d9a37</vt:lpwstr>
  </property>
  <property fmtid="{D5CDD505-2E9C-101B-9397-08002B2CF9AE}" pid="8" name="MSIP_Label_593c815f-109d-45cb-a690-55c99dfa06b7_ActionId">
    <vt:lpwstr>91ab6609-a548-4a1d-9191-a07f5b7299bd</vt:lpwstr>
  </property>
  <property fmtid="{D5CDD505-2E9C-101B-9397-08002B2CF9AE}" pid="9" name="MSIP_Label_593c815f-109d-45cb-a690-55c99dfa06b7_ContentBits">
    <vt:lpwstr>0</vt:lpwstr>
  </property>
  <property fmtid="{D5CDD505-2E9C-101B-9397-08002B2CF9AE}" pid="10" name="MSIP_Label_593c815f-109d-45cb-a690-55c99dfa06b7_Tag">
    <vt:lpwstr>10, 3, 0, 2</vt:lpwstr>
  </property>
</Properties>
</file>