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57" r:id="rId6"/>
    <p:sldId id="259" r:id="rId7"/>
    <p:sldId id="261" r:id="rId8"/>
    <p:sldId id="262" r:id="rId9"/>
    <p:sldId id="263" r:id="rId10"/>
    <p:sldId id="265" r:id="rId11"/>
    <p:sldId id="264" r:id="rId12"/>
    <p:sldId id="266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680465-7229-9E92-8731-2788F0043C57}" v="145" dt="2026-09-24T14:57:49.1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Sullivan" userId="S::michael.sullivan@lco-nsn.gov::88ae8b26-cc52-4ee4-a0c8-c62612d8d5b8" providerId="AD" clId="Web-{EE680465-7229-9E92-8731-2788F0043C57}"/>
    <pc:docChg chg="mod addSld delSld modSld">
      <pc:chgData name="Michael Sullivan" userId="S::michael.sullivan@lco-nsn.gov::88ae8b26-cc52-4ee4-a0c8-c62612d8d5b8" providerId="AD" clId="Web-{EE680465-7229-9E92-8731-2788F0043C57}" dt="2026-09-24T14:57:49.102" v="145"/>
      <pc:docMkLst>
        <pc:docMk/>
      </pc:docMkLst>
      <pc:sldChg chg="del">
        <pc:chgData name="Michael Sullivan" userId="S::michael.sullivan@lco-nsn.gov::88ae8b26-cc52-4ee4-a0c8-c62612d8d5b8" providerId="AD" clId="Web-{EE680465-7229-9E92-8731-2788F0043C57}" dt="2026-09-24T14:50:50.901" v="3"/>
        <pc:sldMkLst>
          <pc:docMk/>
          <pc:sldMk cId="109857222" sldId="256"/>
        </pc:sldMkLst>
      </pc:sldChg>
      <pc:sldChg chg="addSp delSp modSp new">
        <pc:chgData name="Michael Sullivan" userId="S::michael.sullivan@lco-nsn.gov::88ae8b26-cc52-4ee4-a0c8-c62612d8d5b8" providerId="AD" clId="Web-{EE680465-7229-9E92-8731-2788F0043C57}" dt="2026-09-24T14:53:13.791" v="15"/>
        <pc:sldMkLst>
          <pc:docMk/>
          <pc:sldMk cId="1503000389" sldId="257"/>
        </pc:sldMkLst>
        <pc:spChg chg="del">
          <ac:chgData name="Michael Sullivan" userId="S::michael.sullivan@lco-nsn.gov::88ae8b26-cc52-4ee4-a0c8-c62612d8d5b8" providerId="AD" clId="Web-{EE680465-7229-9E92-8731-2788F0043C57}" dt="2026-09-24T14:52:41.963" v="10"/>
          <ac:spMkLst>
            <pc:docMk/>
            <pc:sldMk cId="1503000389" sldId="257"/>
            <ac:spMk id="2" creationId="{A3A70300-1278-D202-4156-DC6B6050A224}"/>
          </ac:spMkLst>
        </pc:spChg>
        <pc:spChg chg="del">
          <ac:chgData name="Michael Sullivan" userId="S::michael.sullivan@lco-nsn.gov::88ae8b26-cc52-4ee4-a0c8-c62612d8d5b8" providerId="AD" clId="Web-{EE680465-7229-9E92-8731-2788F0043C57}" dt="2026-09-24T14:52:33.260" v="9"/>
          <ac:spMkLst>
            <pc:docMk/>
            <pc:sldMk cId="1503000389" sldId="257"/>
            <ac:spMk id="3" creationId="{B9016D92-6A88-9196-EE54-D44DBD563F4A}"/>
          </ac:spMkLst>
        </pc:spChg>
        <pc:picChg chg="add mod ord">
          <ac:chgData name="Michael Sullivan" userId="S::michael.sullivan@lco-nsn.gov::88ae8b26-cc52-4ee4-a0c8-c62612d8d5b8" providerId="AD" clId="Web-{EE680465-7229-9E92-8731-2788F0043C57}" dt="2026-09-24T14:52:55.556" v="13" actId="1076"/>
          <ac:picMkLst>
            <pc:docMk/>
            <pc:sldMk cId="1503000389" sldId="257"/>
            <ac:picMk id="4" creationId="{66E08B2D-87F0-125D-AF5C-54171FF5C91A}"/>
          </ac:picMkLst>
        </pc:picChg>
        <pc:picChg chg="add del mod">
          <ac:chgData name="Michael Sullivan" userId="S::michael.sullivan@lco-nsn.gov::88ae8b26-cc52-4ee4-a0c8-c62612d8d5b8" providerId="AD" clId="Web-{EE680465-7229-9E92-8731-2788F0043C57}" dt="2026-09-24T14:53:13.791" v="15"/>
          <ac:picMkLst>
            <pc:docMk/>
            <pc:sldMk cId="1503000389" sldId="257"/>
            <ac:picMk id="5" creationId="{E7F9556B-F4EE-1FA6-203A-7CD2C8E47043}"/>
          </ac:picMkLst>
        </pc:picChg>
      </pc:sldChg>
      <pc:sldChg chg="addSp delSp modSp add">
        <pc:chgData name="Michael Sullivan" userId="S::michael.sullivan@lco-nsn.gov::88ae8b26-cc52-4ee4-a0c8-c62612d8d5b8" providerId="AD" clId="Web-{EE680465-7229-9E92-8731-2788F0043C57}" dt="2026-09-24T14:52:17.572" v="7"/>
        <pc:sldMkLst>
          <pc:docMk/>
          <pc:sldMk cId="3946152258" sldId="258"/>
        </pc:sldMkLst>
        <pc:picChg chg="add del mod">
          <ac:chgData name="Michael Sullivan" userId="S::michael.sullivan@lco-nsn.gov::88ae8b26-cc52-4ee4-a0c8-c62612d8d5b8" providerId="AD" clId="Web-{EE680465-7229-9E92-8731-2788F0043C57}" dt="2026-09-24T14:51:58.135" v="5"/>
          <ac:picMkLst>
            <pc:docMk/>
            <pc:sldMk cId="3946152258" sldId="258"/>
            <ac:picMk id="5" creationId="{A972209B-1AEC-E23B-1A7D-7EA48714ED6B}"/>
          </ac:picMkLst>
        </pc:picChg>
        <pc:picChg chg="add del mod">
          <ac:chgData name="Michael Sullivan" userId="S::michael.sullivan@lco-nsn.gov::88ae8b26-cc52-4ee4-a0c8-c62612d8d5b8" providerId="AD" clId="Web-{EE680465-7229-9E92-8731-2788F0043C57}" dt="2026-09-24T14:52:17.572" v="7"/>
          <ac:picMkLst>
            <pc:docMk/>
            <pc:sldMk cId="3946152258" sldId="258"/>
            <ac:picMk id="6" creationId="{0DDF76EF-9D2F-ACD1-186C-D788DCBF4D3D}"/>
          </ac:picMkLst>
        </pc:picChg>
      </pc:sldChg>
      <pc:sldChg chg="addSp delSp modSp new">
        <pc:chgData name="Michael Sullivan" userId="S::michael.sullivan@lco-nsn.gov::88ae8b26-cc52-4ee4-a0c8-c62612d8d5b8" providerId="AD" clId="Web-{EE680465-7229-9E92-8731-2788F0043C57}" dt="2026-09-24T14:53:18.212" v="16"/>
        <pc:sldMkLst>
          <pc:docMk/>
          <pc:sldMk cId="414599675" sldId="259"/>
        </pc:sldMkLst>
        <pc:spChg chg="del">
          <ac:chgData name="Michael Sullivan" userId="S::michael.sullivan@lco-nsn.gov::88ae8b26-cc52-4ee4-a0c8-c62612d8d5b8" providerId="AD" clId="Web-{EE680465-7229-9E92-8731-2788F0043C57}" dt="2026-09-24T14:53:18.212" v="16"/>
          <ac:spMkLst>
            <pc:docMk/>
            <pc:sldMk cId="414599675" sldId="259"/>
            <ac:spMk id="3" creationId="{90F71BD5-6578-12DE-267A-240E75A22464}"/>
          </ac:spMkLst>
        </pc:spChg>
        <pc:picChg chg="add mod ord">
          <ac:chgData name="Michael Sullivan" userId="S::michael.sullivan@lco-nsn.gov::88ae8b26-cc52-4ee4-a0c8-c62612d8d5b8" providerId="AD" clId="Web-{EE680465-7229-9E92-8731-2788F0043C57}" dt="2026-09-24T14:53:18.212" v="16"/>
          <ac:picMkLst>
            <pc:docMk/>
            <pc:sldMk cId="414599675" sldId="259"/>
            <ac:picMk id="4" creationId="{9E8978F2-A23B-4BDA-566F-9661AF483A33}"/>
          </ac:picMkLst>
        </pc:picChg>
      </pc:sldChg>
      <pc:sldChg chg="new del">
        <pc:chgData name="Michael Sullivan" userId="S::michael.sullivan@lco-nsn.gov::88ae8b26-cc52-4ee4-a0c8-c62612d8d5b8" providerId="AD" clId="Web-{EE680465-7229-9E92-8731-2788F0043C57}" dt="2026-09-24T14:53:54.619" v="24"/>
        <pc:sldMkLst>
          <pc:docMk/>
          <pc:sldMk cId="1501104959" sldId="260"/>
        </pc:sldMkLst>
      </pc:sldChg>
      <pc:sldChg chg="addSp delSp modSp new">
        <pc:chgData name="Michael Sullivan" userId="S::michael.sullivan@lco-nsn.gov::88ae8b26-cc52-4ee4-a0c8-c62612d8d5b8" providerId="AD" clId="Web-{EE680465-7229-9E92-8731-2788F0043C57}" dt="2026-09-24T14:53:51.556" v="23" actId="1076"/>
        <pc:sldMkLst>
          <pc:docMk/>
          <pc:sldMk cId="2821272546" sldId="261"/>
        </pc:sldMkLst>
        <pc:spChg chg="del">
          <ac:chgData name="Michael Sullivan" userId="S::michael.sullivan@lco-nsn.gov::88ae8b26-cc52-4ee4-a0c8-c62612d8d5b8" providerId="AD" clId="Web-{EE680465-7229-9E92-8731-2788F0043C57}" dt="2026-09-24T14:53:39.197" v="20"/>
          <ac:spMkLst>
            <pc:docMk/>
            <pc:sldMk cId="2821272546" sldId="261"/>
            <ac:spMk id="2" creationId="{55F34117-71F5-A9D4-BF5B-2239541BDB50}"/>
          </ac:spMkLst>
        </pc:spChg>
        <pc:spChg chg="del">
          <ac:chgData name="Michael Sullivan" userId="S::michael.sullivan@lco-nsn.gov::88ae8b26-cc52-4ee4-a0c8-c62612d8d5b8" providerId="AD" clId="Web-{EE680465-7229-9E92-8731-2788F0043C57}" dt="2026-09-24T14:53:34.916" v="19"/>
          <ac:spMkLst>
            <pc:docMk/>
            <pc:sldMk cId="2821272546" sldId="261"/>
            <ac:spMk id="3" creationId="{ADFAF27A-4704-50EC-1129-9E1781A218F8}"/>
          </ac:spMkLst>
        </pc:spChg>
        <pc:picChg chg="add mod ord">
          <ac:chgData name="Michael Sullivan" userId="S::michael.sullivan@lco-nsn.gov::88ae8b26-cc52-4ee4-a0c8-c62612d8d5b8" providerId="AD" clId="Web-{EE680465-7229-9E92-8731-2788F0043C57}" dt="2026-09-24T14:53:51.556" v="23" actId="1076"/>
          <ac:picMkLst>
            <pc:docMk/>
            <pc:sldMk cId="2821272546" sldId="261"/>
            <ac:picMk id="4" creationId="{C286295E-C454-BED9-DA6A-A15155744A02}"/>
          </ac:picMkLst>
        </pc:picChg>
      </pc:sldChg>
      <pc:sldChg chg="addSp delSp modSp new">
        <pc:chgData name="Michael Sullivan" userId="S::michael.sullivan@lco-nsn.gov::88ae8b26-cc52-4ee4-a0c8-c62612d8d5b8" providerId="AD" clId="Web-{EE680465-7229-9E92-8731-2788F0043C57}" dt="2026-09-24T14:54:16.822" v="29" actId="14100"/>
        <pc:sldMkLst>
          <pc:docMk/>
          <pc:sldMk cId="3933503264" sldId="262"/>
        </pc:sldMkLst>
        <pc:spChg chg="del">
          <ac:chgData name="Michael Sullivan" userId="S::michael.sullivan@lco-nsn.gov::88ae8b26-cc52-4ee4-a0c8-c62612d8d5b8" providerId="AD" clId="Web-{EE680465-7229-9E92-8731-2788F0043C57}" dt="2026-09-24T14:54:11.087" v="27"/>
          <ac:spMkLst>
            <pc:docMk/>
            <pc:sldMk cId="3933503264" sldId="262"/>
            <ac:spMk id="3" creationId="{56265564-9BB9-8CC9-3099-57F749A1817E}"/>
          </ac:spMkLst>
        </pc:spChg>
        <pc:picChg chg="add mod ord">
          <ac:chgData name="Michael Sullivan" userId="S::michael.sullivan@lco-nsn.gov::88ae8b26-cc52-4ee4-a0c8-c62612d8d5b8" providerId="AD" clId="Web-{EE680465-7229-9E92-8731-2788F0043C57}" dt="2026-09-24T14:54:16.822" v="29" actId="14100"/>
          <ac:picMkLst>
            <pc:docMk/>
            <pc:sldMk cId="3933503264" sldId="262"/>
            <ac:picMk id="4" creationId="{9B5FB6AA-24DE-4F2A-C085-F2AAF86E9F69}"/>
          </ac:picMkLst>
        </pc:picChg>
      </pc:sldChg>
      <pc:sldChg chg="addSp delSp modSp new">
        <pc:chgData name="Michael Sullivan" userId="S::michael.sullivan@lco-nsn.gov::88ae8b26-cc52-4ee4-a0c8-c62612d8d5b8" providerId="AD" clId="Web-{EE680465-7229-9E92-8731-2788F0043C57}" dt="2026-09-24T14:54:52.946" v="38" actId="14100"/>
        <pc:sldMkLst>
          <pc:docMk/>
          <pc:sldMk cId="2700968229" sldId="263"/>
        </pc:sldMkLst>
        <pc:spChg chg="del">
          <ac:chgData name="Michael Sullivan" userId="S::michael.sullivan@lco-nsn.gov::88ae8b26-cc52-4ee4-a0c8-c62612d8d5b8" providerId="AD" clId="Web-{EE680465-7229-9E92-8731-2788F0043C57}" dt="2026-09-24T14:54:32.618" v="31"/>
          <ac:spMkLst>
            <pc:docMk/>
            <pc:sldMk cId="2700968229" sldId="263"/>
            <ac:spMk id="3" creationId="{6D61865A-18C9-F783-0EE3-F344B66F6C86}"/>
          </ac:spMkLst>
        </pc:spChg>
        <pc:picChg chg="add mod ord">
          <ac:chgData name="Michael Sullivan" userId="S::michael.sullivan@lco-nsn.gov::88ae8b26-cc52-4ee4-a0c8-c62612d8d5b8" providerId="AD" clId="Web-{EE680465-7229-9E92-8731-2788F0043C57}" dt="2026-09-24T14:54:52.946" v="38" actId="14100"/>
          <ac:picMkLst>
            <pc:docMk/>
            <pc:sldMk cId="2700968229" sldId="263"/>
            <ac:picMk id="4" creationId="{6E12A57B-56FA-43A4-BCAF-59F8D58A5DCA}"/>
          </ac:picMkLst>
        </pc:picChg>
      </pc:sldChg>
      <pc:sldChg chg="addSp delSp modSp new">
        <pc:chgData name="Michael Sullivan" userId="S::michael.sullivan@lco-nsn.gov::88ae8b26-cc52-4ee4-a0c8-c62612d8d5b8" providerId="AD" clId="Web-{EE680465-7229-9E92-8731-2788F0043C57}" dt="2026-09-24T14:55:44.774" v="50" actId="14100"/>
        <pc:sldMkLst>
          <pc:docMk/>
          <pc:sldMk cId="2408732444" sldId="264"/>
        </pc:sldMkLst>
        <pc:spChg chg="del">
          <ac:chgData name="Michael Sullivan" userId="S::michael.sullivan@lco-nsn.gov::88ae8b26-cc52-4ee4-a0c8-c62612d8d5b8" providerId="AD" clId="Web-{EE680465-7229-9E92-8731-2788F0043C57}" dt="2026-09-24T14:55:35.087" v="47"/>
          <ac:spMkLst>
            <pc:docMk/>
            <pc:sldMk cId="2408732444" sldId="264"/>
            <ac:spMk id="3" creationId="{23FFEBF9-F003-0F8B-2112-6706829EE349}"/>
          </ac:spMkLst>
        </pc:spChg>
        <pc:picChg chg="add mod ord">
          <ac:chgData name="Michael Sullivan" userId="S::michael.sullivan@lco-nsn.gov::88ae8b26-cc52-4ee4-a0c8-c62612d8d5b8" providerId="AD" clId="Web-{EE680465-7229-9E92-8731-2788F0043C57}" dt="2026-09-24T14:55:44.774" v="50" actId="14100"/>
          <ac:picMkLst>
            <pc:docMk/>
            <pc:sldMk cId="2408732444" sldId="264"/>
            <ac:picMk id="4" creationId="{A8784829-C0A4-7C1C-1CA8-038B1CD9CEC0}"/>
          </ac:picMkLst>
        </pc:picChg>
      </pc:sldChg>
      <pc:sldChg chg="addSp delSp modSp new">
        <pc:chgData name="Michael Sullivan" userId="S::michael.sullivan@lco-nsn.gov::88ae8b26-cc52-4ee4-a0c8-c62612d8d5b8" providerId="AD" clId="Web-{EE680465-7229-9E92-8731-2788F0043C57}" dt="2026-09-24T14:55:23.462" v="45" actId="14100"/>
        <pc:sldMkLst>
          <pc:docMk/>
          <pc:sldMk cId="1232568583" sldId="265"/>
        </pc:sldMkLst>
        <pc:spChg chg="del">
          <ac:chgData name="Michael Sullivan" userId="S::michael.sullivan@lco-nsn.gov::88ae8b26-cc52-4ee4-a0c8-c62612d8d5b8" providerId="AD" clId="Web-{EE680465-7229-9E92-8731-2788F0043C57}" dt="2026-09-24T14:55:07.993" v="40"/>
          <ac:spMkLst>
            <pc:docMk/>
            <pc:sldMk cId="1232568583" sldId="265"/>
            <ac:spMk id="3" creationId="{E6528194-EA35-F103-6596-FD80E97ADCEA}"/>
          </ac:spMkLst>
        </pc:spChg>
        <pc:picChg chg="add mod ord">
          <ac:chgData name="Michael Sullivan" userId="S::michael.sullivan@lco-nsn.gov::88ae8b26-cc52-4ee4-a0c8-c62612d8d5b8" providerId="AD" clId="Web-{EE680465-7229-9E92-8731-2788F0043C57}" dt="2026-09-24T14:55:23.462" v="45" actId="14100"/>
          <ac:picMkLst>
            <pc:docMk/>
            <pc:sldMk cId="1232568583" sldId="265"/>
            <ac:picMk id="4" creationId="{E65C352F-B5D9-D642-2784-DFD3106178E1}"/>
          </ac:picMkLst>
        </pc:picChg>
      </pc:sldChg>
      <pc:sldChg chg="addSp delSp modSp new">
        <pc:chgData name="Michael Sullivan" userId="S::michael.sullivan@lco-nsn.gov::88ae8b26-cc52-4ee4-a0c8-c62612d8d5b8" providerId="AD" clId="Web-{EE680465-7229-9E92-8731-2788F0043C57}" dt="2026-09-24T14:56:11.743" v="57" actId="14100"/>
        <pc:sldMkLst>
          <pc:docMk/>
          <pc:sldMk cId="3134980241" sldId="266"/>
        </pc:sldMkLst>
        <pc:spChg chg="del">
          <ac:chgData name="Michael Sullivan" userId="S::michael.sullivan@lco-nsn.gov::88ae8b26-cc52-4ee4-a0c8-c62612d8d5b8" providerId="AD" clId="Web-{EE680465-7229-9E92-8731-2788F0043C57}" dt="2026-09-24T14:55:58.462" v="52"/>
          <ac:spMkLst>
            <pc:docMk/>
            <pc:sldMk cId="3134980241" sldId="266"/>
            <ac:spMk id="3" creationId="{C3BCFFB1-8D3A-E223-A9C7-24D4861900F2}"/>
          </ac:spMkLst>
        </pc:spChg>
        <pc:picChg chg="add mod ord">
          <ac:chgData name="Michael Sullivan" userId="S::michael.sullivan@lco-nsn.gov::88ae8b26-cc52-4ee4-a0c8-c62612d8d5b8" providerId="AD" clId="Web-{EE680465-7229-9E92-8731-2788F0043C57}" dt="2026-09-24T14:56:11.743" v="57" actId="14100"/>
          <ac:picMkLst>
            <pc:docMk/>
            <pc:sldMk cId="3134980241" sldId="266"/>
            <ac:picMk id="4" creationId="{76A29B1B-F899-BEE2-E316-40D93224E152}"/>
          </ac:picMkLst>
        </pc:picChg>
      </pc:sldChg>
      <pc:sldChg chg="new del">
        <pc:chgData name="Michael Sullivan" userId="S::michael.sullivan@lco-nsn.gov::88ae8b26-cc52-4ee4-a0c8-c62612d8d5b8" providerId="AD" clId="Web-{EE680465-7229-9E92-8731-2788F0043C57}" dt="2026-09-24T14:57:49.102" v="145"/>
        <pc:sldMkLst>
          <pc:docMk/>
          <pc:sldMk cId="2611705408" sldId="267"/>
        </pc:sldMkLst>
      </pc:sldChg>
      <pc:sldChg chg="modSp new addAnim">
        <pc:chgData name="Michael Sullivan" userId="S::michael.sullivan@lco-nsn.gov::88ae8b26-cc52-4ee4-a0c8-c62612d8d5b8" providerId="AD" clId="Web-{EE680465-7229-9E92-8731-2788F0043C57}" dt="2026-09-24T14:57:45.180" v="144"/>
        <pc:sldMkLst>
          <pc:docMk/>
          <pc:sldMk cId="3795667504" sldId="268"/>
        </pc:sldMkLst>
        <pc:spChg chg="mod">
          <ac:chgData name="Michael Sullivan" userId="S::michael.sullivan@lco-nsn.gov::88ae8b26-cc52-4ee4-a0c8-c62612d8d5b8" providerId="AD" clId="Web-{EE680465-7229-9E92-8731-2788F0043C57}" dt="2026-09-24T14:56:40.993" v="75" actId="20577"/>
          <ac:spMkLst>
            <pc:docMk/>
            <pc:sldMk cId="3795667504" sldId="268"/>
            <ac:spMk id="2" creationId="{9F70B741-5446-89F1-4EC1-DE6602A3794C}"/>
          </ac:spMkLst>
        </pc:spChg>
        <pc:spChg chg="mod">
          <ac:chgData name="Michael Sullivan" userId="S::michael.sullivan@lco-nsn.gov::88ae8b26-cc52-4ee4-a0c8-c62612d8d5b8" providerId="AD" clId="Web-{EE680465-7229-9E92-8731-2788F0043C57}" dt="2026-09-24T14:57:38.258" v="143" actId="20577"/>
          <ac:spMkLst>
            <pc:docMk/>
            <pc:sldMk cId="3795667504" sldId="268"/>
            <ac:spMk id="3" creationId="{AB0F626E-680B-E84D-2D6E-1B20658DF75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20919"/>
            <a:ext cx="9144000" cy="2387600"/>
          </a:xfrm>
        </p:spPr>
        <p:txBody>
          <a:bodyPr/>
          <a:lstStyle/>
          <a:p>
            <a:r>
              <a:rPr lang="en-US" err="1">
                <a:latin typeface="Times New Roman"/>
                <a:cs typeface="Times New Roman"/>
              </a:rPr>
              <a:t>Maajii-ojibwemodaa</a:t>
            </a:r>
            <a:r>
              <a:rPr lang="en-US">
                <a:latin typeface="Times New Roman"/>
                <a:cs typeface="Times New Roman"/>
              </a:rPr>
              <a:t> 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3073" y="2814806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i="1" err="1">
                <a:latin typeface="Times New Roman"/>
                <a:cs typeface="Times New Roman"/>
              </a:rPr>
              <a:t>Dagwaagig</a:t>
            </a:r>
            <a:r>
              <a:rPr lang="en-US" sz="3200" i="1">
                <a:latin typeface="Times New Roman"/>
                <a:cs typeface="Times New Roman"/>
              </a:rPr>
              <a:t> 2026</a:t>
            </a:r>
          </a:p>
          <a:p>
            <a:r>
              <a:rPr lang="en-US" sz="3200" err="1">
                <a:latin typeface="Times New Roman"/>
                <a:cs typeface="Times New Roman"/>
              </a:rPr>
              <a:t>Gide'inaan</a:t>
            </a:r>
            <a:endParaRPr lang="en-US" sz="3200">
              <a:latin typeface="Times New Roman"/>
              <a:cs typeface="Times New Roman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EF9A66-07E5-F0A4-94F7-9410F20C5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0126" y="4026993"/>
            <a:ext cx="2709894" cy="272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15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6E08B2D-87F0-125D-AF5C-54171FF5C9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366" y="329848"/>
            <a:ext cx="11590868" cy="653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00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C5E83-5663-3BD8-3F31-6CCDCF8AA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E8978F2-A23B-4BDA-566F-9661AF483A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99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286295E-C454-BED9-DA6A-A15155744A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0807" y="347043"/>
            <a:ext cx="11283300" cy="631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272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91ED6-FE71-E5C1-9ED7-2FAAA4790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B5FB6AA-24DE-4F2A-C085-F2AAF86E9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80344" y="160514"/>
            <a:ext cx="12939888" cy="6016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503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CCE6A-5FD8-2B30-5129-9D4DE0695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E12A57B-56FA-43A4-BCAF-59F8D58A5D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344" y="-31433"/>
            <a:ext cx="12181548" cy="664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968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A2855-6D03-FC19-629B-387F17130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65C352F-B5D9-D642-2784-DFD3106178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722" y="-183795"/>
            <a:ext cx="12217399" cy="728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568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F519D-50F8-AE7F-02EF-8B9D943F1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8784829-C0A4-7C1C-1CA8-038B1CD9CE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2544" y="121003"/>
            <a:ext cx="11585223" cy="651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732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69D24-263F-E90F-0042-2E1C51256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6A29B1B-F899-BEE2-E316-40D93224E1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056" y="8115"/>
            <a:ext cx="12064999" cy="682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980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0B741-5446-89F1-4EC1-DE6602A37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/>
                <a:cs typeface="Times New Roman"/>
              </a:rPr>
              <a:t>Awegonen wezhibii'igaadeg?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F626E-680B-E84D-2D6E-1B20658DF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Times New Roman"/>
                <a:cs typeface="Times New Roman"/>
              </a:rPr>
              <a:t>Badii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Times New Roman"/>
                <a:cs typeface="Times New Roman"/>
              </a:rPr>
              <a:t>'buddy'</a:t>
            </a:r>
          </a:p>
          <a:p>
            <a:r>
              <a:rPr lang="en-US">
                <a:latin typeface="Times New Roman"/>
                <a:cs typeface="Times New Roman"/>
              </a:rPr>
              <a:t>Jaanii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Times New Roman"/>
                <a:cs typeface="Times New Roman"/>
              </a:rPr>
              <a:t>'Johnny'</a:t>
            </a:r>
          </a:p>
          <a:p>
            <a:r>
              <a:rPr lang="en-US">
                <a:latin typeface="Times New Roman"/>
                <a:cs typeface="Times New Roman"/>
              </a:rPr>
              <a:t>Biiyaanse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Times New Roman"/>
                <a:cs typeface="Times New Roman"/>
              </a:rPr>
              <a:t>Beyonce</a:t>
            </a:r>
          </a:p>
          <a:p>
            <a:r>
              <a:rPr lang="en-US">
                <a:latin typeface="Times New Roman"/>
                <a:cs typeface="Times New Roman"/>
              </a:rPr>
              <a:t>Miit in bodedoz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Times New Roman"/>
                <a:cs typeface="Times New Roman"/>
              </a:rPr>
              <a:t>Meat &amp; Potatoes</a:t>
            </a:r>
          </a:p>
        </p:txBody>
      </p:sp>
    </p:spTree>
    <p:extLst>
      <p:ext uri="{BB962C8B-B14F-4D97-AF65-F5344CB8AC3E}">
        <p14:creationId xmlns:p14="http://schemas.microsoft.com/office/powerpoint/2010/main" val="379566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795493CAEF6449BD9A1CD8A0C3E606" ma:contentTypeVersion="3" ma:contentTypeDescription="Create a new document." ma:contentTypeScope="" ma:versionID="54cad7f02bc08a4d7525f6bace592202">
  <xsd:schema xmlns:xsd="http://www.w3.org/2001/XMLSchema" xmlns:xs="http://www.w3.org/2001/XMLSchema" xmlns:p="http://schemas.microsoft.com/office/2006/metadata/properties" xmlns:ns2="5036815b-26ab-4116-9faf-9309153c9572" targetNamespace="http://schemas.microsoft.com/office/2006/metadata/properties" ma:root="true" ma:fieldsID="17cb9dfa25fb7d68d07b2db1b9e8739d" ns2:_="">
    <xsd:import namespace="5036815b-26ab-4116-9faf-9309153c95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36815b-26ab-4116-9faf-9309153c95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DBF5B65-29ED-42EF-95DA-B6C2FEAE33E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47F6B74-52DF-4868-9E5B-A38569B8D2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41CFCB9-74D2-44B8-AA9A-176F64062F1A}">
  <ds:schemaRefs>
    <ds:schemaRef ds:uri="5036815b-26ab-4116-9faf-9309153c957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Maajii-ojibwemodaa 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Awegonen wezhibii'igaadeg?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</cp:revision>
  <dcterms:created xsi:type="dcterms:W3CDTF">2026-09-24T14:49:45Z</dcterms:created>
  <dcterms:modified xsi:type="dcterms:W3CDTF">2026-09-24T14:58:28Z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0x010100F9795493CAEF6449BD9A1CD8A0C3E606</vt:lpwstr>
  </property>
  <property fmtid="{D5CDD505-2E9C-101B-9397-08002B2CF9AE}" pid="3" name="MSIP_Label_593c815f-109d-45cb-a690-55c99dfa06b7_Enabled">
    <vt:lpwstr>true</vt:lpwstr>
  </property>
  <property fmtid="{D5CDD505-2E9C-101B-9397-08002B2CF9AE}" pid="4" name="MSIP_Label_593c815f-109d-45cb-a690-55c99dfa06b7_SetDate">
    <vt:lpwstr>2026-09-24T14:50:31Z</vt:lpwstr>
  </property>
  <property fmtid="{D5CDD505-2E9C-101B-9397-08002B2CF9AE}" pid="5" name="MSIP_Label_593c815f-109d-45cb-a690-55c99dfa06b7_Method">
    <vt:lpwstr>Standard</vt:lpwstr>
  </property>
  <property fmtid="{D5CDD505-2E9C-101B-9397-08002B2CF9AE}" pid="6" name="MSIP_Label_593c815f-109d-45cb-a690-55c99dfa06b7_Name">
    <vt:lpwstr>defa4170-0d19-0005-0000-bc88714345d2</vt:lpwstr>
  </property>
  <property fmtid="{D5CDD505-2E9C-101B-9397-08002B2CF9AE}" pid="7" name="MSIP_Label_593c815f-109d-45cb-a690-55c99dfa06b7_SiteId">
    <vt:lpwstr>5e806c9e-3ff8-49f6-bea9-fb37411d9a37</vt:lpwstr>
  </property>
  <property fmtid="{D5CDD505-2E9C-101B-9397-08002B2CF9AE}" pid="8" name="MSIP_Label_593c815f-109d-45cb-a690-55c99dfa06b7_ActionId">
    <vt:lpwstr>bcfb6d64-12a7-482d-b542-06ae2a382330</vt:lpwstr>
  </property>
  <property fmtid="{D5CDD505-2E9C-101B-9397-08002B2CF9AE}" pid="9" name="MSIP_Label_593c815f-109d-45cb-a690-55c99dfa06b7_ContentBits">
    <vt:lpwstr>0</vt:lpwstr>
  </property>
  <property fmtid="{D5CDD505-2E9C-101B-9397-08002B2CF9AE}" pid="10" name="MSIP_Label_593c815f-109d-45cb-a690-55c99dfa06b7_Tag">
    <vt:lpwstr>10, 3, 0, 2</vt:lpwstr>
  </property>
</Properties>
</file>