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63" r:id="rId6"/>
    <p:sldId id="258" r:id="rId7"/>
    <p:sldId id="264" r:id="rId8"/>
    <p:sldId id="272" r:id="rId9"/>
    <p:sldId id="271" r:id="rId10"/>
    <p:sldId id="269" r:id="rId11"/>
    <p:sldId id="268" r:id="rId12"/>
    <p:sldId id="270" r:id="rId13"/>
    <p:sldId id="273" r:id="rId14"/>
    <p:sldId id="274" r:id="rId15"/>
    <p:sldId id="266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5" dt="2026-09-28T20:58:14.863"/>
    <p1510:client id="{3386C24B-A6F3-A220-CD0E-4768029F6704}" v="1855" dt="2026-09-29T14:39:52.162"/>
    <p1510:client id="{C1EA8B82-E6DF-4FBB-D48D-247AD6E22EC9}" v="635" dt="2026-09-28T20:43:15.9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ullivan" userId="S::michael.sullivan@lco-nsn.gov::88ae8b26-cc52-4ee4-a0c8-c62612d8d5b8" providerId="AD" clId="Web-{3386C24B-A6F3-A220-CD0E-4768029F6704}"/>
    <pc:docChg chg="addSld delSld modSld sldOrd">
      <pc:chgData name="Michael Sullivan" userId="S::michael.sullivan@lco-nsn.gov::88ae8b26-cc52-4ee4-a0c8-c62612d8d5b8" providerId="AD" clId="Web-{3386C24B-A6F3-A220-CD0E-4768029F6704}" dt="2026-09-29T14:39:52.162" v="1168" actId="14100"/>
      <pc:docMkLst>
        <pc:docMk/>
      </pc:docMkLst>
      <pc:sldChg chg="modSp">
        <pc:chgData name="Michael Sullivan" userId="S::michael.sullivan@lco-nsn.gov::88ae8b26-cc52-4ee4-a0c8-c62612d8d5b8" providerId="AD" clId="Web-{3386C24B-A6F3-A220-CD0E-4768029F6704}" dt="2026-09-29T14:22:34.157" v="709" actId="20577"/>
        <pc:sldMkLst>
          <pc:docMk/>
          <pc:sldMk cId="3114707337" sldId="258"/>
        </pc:sldMkLst>
        <pc:spChg chg="mod">
          <ac:chgData name="Michael Sullivan" userId="S::michael.sullivan@lco-nsn.gov::88ae8b26-cc52-4ee4-a0c8-c62612d8d5b8" providerId="AD" clId="Web-{3386C24B-A6F3-A220-CD0E-4768029F6704}" dt="2026-09-29T14:22:34.157" v="709" actId="20577"/>
          <ac:spMkLst>
            <pc:docMk/>
            <pc:sldMk cId="3114707337" sldId="258"/>
            <ac:spMk id="3" creationId="{A1F916FF-52C2-10EC-8206-460057ECEBB5}"/>
          </ac:spMkLst>
        </pc:spChg>
      </pc:sldChg>
      <pc:sldChg chg="modSp del">
        <pc:chgData name="Michael Sullivan" userId="S::michael.sullivan@lco-nsn.gov::88ae8b26-cc52-4ee4-a0c8-c62612d8d5b8" providerId="AD" clId="Web-{3386C24B-A6F3-A220-CD0E-4768029F6704}" dt="2026-09-29T14:33:06.473" v="874"/>
        <pc:sldMkLst>
          <pc:docMk/>
          <pc:sldMk cId="3110362475" sldId="265"/>
        </pc:sldMkLst>
        <pc:spChg chg="mod">
          <ac:chgData name="Michael Sullivan" userId="S::michael.sullivan@lco-nsn.gov::88ae8b26-cc52-4ee4-a0c8-c62612d8d5b8" providerId="AD" clId="Web-{3386C24B-A6F3-A220-CD0E-4768029F6704}" dt="2026-09-29T13:20:03.780" v="4" actId="20577"/>
          <ac:spMkLst>
            <pc:docMk/>
            <pc:sldMk cId="3110362475" sldId="265"/>
            <ac:spMk id="2" creationId="{E11F79F2-7AE4-7F0B-6A27-274866C4FCEB}"/>
          </ac:spMkLst>
        </pc:spChg>
      </pc:sldChg>
      <pc:sldChg chg="addSp modSp ord">
        <pc:chgData name="Michael Sullivan" userId="S::michael.sullivan@lco-nsn.gov::88ae8b26-cc52-4ee4-a0c8-c62612d8d5b8" providerId="AD" clId="Web-{3386C24B-A6F3-A220-CD0E-4768029F6704}" dt="2026-09-29T14:39:52.162" v="1168" actId="14100"/>
        <pc:sldMkLst>
          <pc:docMk/>
          <pc:sldMk cId="2448435902" sldId="266"/>
        </pc:sldMkLst>
        <pc:spChg chg="mod">
          <ac:chgData name="Michael Sullivan" userId="S::michael.sullivan@lco-nsn.gov::88ae8b26-cc52-4ee4-a0c8-c62612d8d5b8" providerId="AD" clId="Web-{3386C24B-A6F3-A220-CD0E-4768029F6704}" dt="2026-09-29T14:33:45.239" v="899" actId="20577"/>
          <ac:spMkLst>
            <pc:docMk/>
            <pc:sldMk cId="2448435902" sldId="266"/>
            <ac:spMk id="2" creationId="{AE8E0F86-8C39-AEBF-A41B-B36BF155E90C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4:39:14.115" v="1163" actId="20577"/>
          <ac:spMkLst>
            <pc:docMk/>
            <pc:sldMk cId="2448435902" sldId="266"/>
            <ac:spMk id="3" creationId="{C07AA85A-D04E-7A66-C544-EE1AF4E1C663}"/>
          </ac:spMkLst>
        </pc:spChg>
        <pc:picChg chg="add mod">
          <ac:chgData name="Michael Sullivan" userId="S::michael.sullivan@lco-nsn.gov::88ae8b26-cc52-4ee4-a0c8-c62612d8d5b8" providerId="AD" clId="Web-{3386C24B-A6F3-A220-CD0E-4768029F6704}" dt="2026-09-29T14:39:52.162" v="1168" actId="14100"/>
          <ac:picMkLst>
            <pc:docMk/>
            <pc:sldMk cId="2448435902" sldId="266"/>
            <ac:picMk id="5" creationId="{2CF9B84C-1A2F-52E2-8274-66880FF29E44}"/>
          </ac:picMkLst>
        </pc:picChg>
      </pc:sldChg>
      <pc:sldChg chg="delSp modSp del delAnim">
        <pc:chgData name="Michael Sullivan" userId="S::michael.sullivan@lco-nsn.gov::88ae8b26-cc52-4ee4-a0c8-c62612d8d5b8" providerId="AD" clId="Web-{3386C24B-A6F3-A220-CD0E-4768029F6704}" dt="2026-09-29T14:13:20.873" v="519"/>
        <pc:sldMkLst>
          <pc:docMk/>
          <pc:sldMk cId="748693497" sldId="267"/>
        </pc:sldMkLst>
        <pc:spChg chg="del">
          <ac:chgData name="Michael Sullivan" userId="S::michael.sullivan@lco-nsn.gov::88ae8b26-cc52-4ee4-a0c8-c62612d8d5b8" providerId="AD" clId="Web-{3386C24B-A6F3-A220-CD0E-4768029F6704}" dt="2026-09-29T13:35:00.815" v="216"/>
          <ac:spMkLst>
            <pc:docMk/>
            <pc:sldMk cId="748693497" sldId="267"/>
            <ac:spMk id="5" creationId="{42241E7A-1CE9-CC4B-67B1-4A4D08E8826C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3:35:07.612" v="221" actId="20577"/>
          <ac:spMkLst>
            <pc:docMk/>
            <pc:sldMk cId="748693497" sldId="267"/>
            <ac:spMk id="6" creationId="{7A1F5E2D-03CE-EDB1-274D-582125A271C2}"/>
          </ac:spMkLst>
        </pc:spChg>
      </pc:sldChg>
      <pc:sldChg chg="addSp delSp modSp add ord replId">
        <pc:chgData name="Michael Sullivan" userId="S::michael.sullivan@lco-nsn.gov::88ae8b26-cc52-4ee4-a0c8-c62612d8d5b8" providerId="AD" clId="Web-{3386C24B-A6F3-A220-CD0E-4768029F6704}" dt="2026-09-29T14:04:44.995" v="272"/>
        <pc:sldMkLst>
          <pc:docMk/>
          <pc:sldMk cId="1267297037" sldId="268"/>
        </pc:sldMkLst>
        <pc:spChg chg="mod">
          <ac:chgData name="Michael Sullivan" userId="S::michael.sullivan@lco-nsn.gov::88ae8b26-cc52-4ee4-a0c8-c62612d8d5b8" providerId="AD" clId="Web-{3386C24B-A6F3-A220-CD0E-4768029F6704}" dt="2026-09-29T13:20:30.999" v="11" actId="20577"/>
          <ac:spMkLst>
            <pc:docMk/>
            <pc:sldMk cId="1267297037" sldId="268"/>
            <ac:spMk id="2" creationId="{142BB629-506D-C2D6-94F5-DF8E83BF5300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3:34:54.190" v="215" actId="20577"/>
          <ac:spMkLst>
            <pc:docMk/>
            <pc:sldMk cId="1267297037" sldId="268"/>
            <ac:spMk id="5" creationId="{A0C3F965-6BF1-F72E-8FB3-17AAF8F4877A}"/>
          </ac:spMkLst>
        </pc:spChg>
        <pc:spChg chg="add del mod">
          <ac:chgData name="Michael Sullivan" userId="S::michael.sullivan@lco-nsn.gov::88ae8b26-cc52-4ee4-a0c8-c62612d8d5b8" providerId="AD" clId="Web-{3386C24B-A6F3-A220-CD0E-4768029F6704}" dt="2026-09-29T13:23:37.687" v="108"/>
          <ac:spMkLst>
            <pc:docMk/>
            <pc:sldMk cId="1267297037" sldId="268"/>
            <ac:spMk id="6" creationId="{ED8567B0-6E11-F123-D2C5-6C9320872DC7}"/>
          </ac:spMkLst>
        </pc:spChg>
        <pc:spChg chg="add del mod">
          <ac:chgData name="Michael Sullivan" userId="S::michael.sullivan@lco-nsn.gov::88ae8b26-cc52-4ee4-a0c8-c62612d8d5b8" providerId="AD" clId="Web-{3386C24B-A6F3-A220-CD0E-4768029F6704}" dt="2026-09-29T14:04:44.995" v="272"/>
          <ac:spMkLst>
            <pc:docMk/>
            <pc:sldMk cId="1267297037" sldId="268"/>
            <ac:spMk id="8" creationId="{15767658-D93A-9C64-2725-F5E42DF30B8D}"/>
          </ac:spMkLst>
        </pc:spChg>
        <pc:picChg chg="del">
          <ac:chgData name="Michael Sullivan" userId="S::michael.sullivan@lco-nsn.gov::88ae8b26-cc52-4ee4-a0c8-c62612d8d5b8" providerId="AD" clId="Web-{3386C24B-A6F3-A220-CD0E-4768029F6704}" dt="2026-09-29T13:22:15.530" v="106"/>
          <ac:picMkLst>
            <pc:docMk/>
            <pc:sldMk cId="1267297037" sldId="268"/>
            <ac:picMk id="4" creationId="{F909B16B-5FA7-AF84-691D-A367F18FEFD6}"/>
          </ac:picMkLst>
        </pc:picChg>
        <pc:picChg chg="add mod ord modCrop">
          <ac:chgData name="Michael Sullivan" userId="S::michael.sullivan@lco-nsn.gov::88ae8b26-cc52-4ee4-a0c8-c62612d8d5b8" providerId="AD" clId="Web-{3386C24B-A6F3-A220-CD0E-4768029F6704}" dt="2026-09-29T13:23:54.609" v="113" actId="1076"/>
          <ac:picMkLst>
            <pc:docMk/>
            <pc:sldMk cId="1267297037" sldId="268"/>
            <ac:picMk id="7" creationId="{ADF1C608-BE21-8FBA-411B-BC78F0CA0DCC}"/>
          </ac:picMkLst>
        </pc:picChg>
      </pc:sldChg>
      <pc:sldChg chg="addSp delSp modSp add replId">
        <pc:chgData name="Michael Sullivan" userId="S::michael.sullivan@lco-nsn.gov::88ae8b26-cc52-4ee4-a0c8-c62612d8d5b8" providerId="AD" clId="Web-{3386C24B-A6F3-A220-CD0E-4768029F6704}" dt="2026-09-29T13:56:08.821" v="244" actId="20577"/>
        <pc:sldMkLst>
          <pc:docMk/>
          <pc:sldMk cId="2092763972" sldId="269"/>
        </pc:sldMkLst>
        <pc:spChg chg="mod">
          <ac:chgData name="Michael Sullivan" userId="S::michael.sullivan@lco-nsn.gov::88ae8b26-cc52-4ee4-a0c8-c62612d8d5b8" providerId="AD" clId="Web-{3386C24B-A6F3-A220-CD0E-4768029F6704}" dt="2026-09-29T13:24:53.328" v="123" actId="20577"/>
          <ac:spMkLst>
            <pc:docMk/>
            <pc:sldMk cId="2092763972" sldId="269"/>
            <ac:spMk id="2" creationId="{0F8F48C6-7A4D-51FC-8832-A808A4DF0995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3:56:08.821" v="244" actId="20577"/>
          <ac:spMkLst>
            <pc:docMk/>
            <pc:sldMk cId="2092763972" sldId="269"/>
            <ac:spMk id="5" creationId="{97E20DDA-F3AE-B32E-773F-D7D129BE1F1C}"/>
          </ac:spMkLst>
        </pc:spChg>
        <pc:spChg chg="add del mod">
          <ac:chgData name="Michael Sullivan" userId="S::michael.sullivan@lco-nsn.gov::88ae8b26-cc52-4ee4-a0c8-c62612d8d5b8" providerId="AD" clId="Web-{3386C24B-A6F3-A220-CD0E-4768029F6704}" dt="2026-09-29T13:25:58.109" v="140"/>
          <ac:spMkLst>
            <pc:docMk/>
            <pc:sldMk cId="2092763972" sldId="269"/>
            <ac:spMk id="6" creationId="{7F1A1D63-0779-675A-3586-776E9A56BD8A}"/>
          </ac:spMkLst>
        </pc:spChg>
        <pc:picChg chg="del">
          <ac:chgData name="Michael Sullivan" userId="S::michael.sullivan@lco-nsn.gov::88ae8b26-cc52-4ee4-a0c8-c62612d8d5b8" providerId="AD" clId="Web-{3386C24B-A6F3-A220-CD0E-4768029F6704}" dt="2026-09-29T13:25:19.187" v="137"/>
          <ac:picMkLst>
            <pc:docMk/>
            <pc:sldMk cId="2092763972" sldId="269"/>
            <ac:picMk id="4" creationId="{3AA76B25-29AF-6CDC-88AE-12CF7B723952}"/>
          </ac:picMkLst>
        </pc:picChg>
        <pc:picChg chg="add mod ord">
          <ac:chgData name="Michael Sullivan" userId="S::michael.sullivan@lco-nsn.gov::88ae8b26-cc52-4ee4-a0c8-c62612d8d5b8" providerId="AD" clId="Web-{3386C24B-A6F3-A220-CD0E-4768029F6704}" dt="2026-09-29T13:26:04.563" v="142" actId="14100"/>
          <ac:picMkLst>
            <pc:docMk/>
            <pc:sldMk cId="2092763972" sldId="269"/>
            <ac:picMk id="7" creationId="{EC0DDB88-3ECF-8CE4-D487-BA02E5E66534}"/>
          </ac:picMkLst>
        </pc:picChg>
      </pc:sldChg>
      <pc:sldChg chg="addSp delSp modSp add replId">
        <pc:chgData name="Michael Sullivan" userId="S::michael.sullivan@lco-nsn.gov::88ae8b26-cc52-4ee4-a0c8-c62612d8d5b8" providerId="AD" clId="Web-{3386C24B-A6F3-A220-CD0E-4768029F6704}" dt="2026-09-29T14:09:14.450" v="420" actId="1076"/>
        <pc:sldMkLst>
          <pc:docMk/>
          <pc:sldMk cId="3204598234" sldId="270"/>
        </pc:sldMkLst>
        <pc:spChg chg="mod">
          <ac:chgData name="Michael Sullivan" userId="S::michael.sullivan@lco-nsn.gov::88ae8b26-cc52-4ee4-a0c8-c62612d8d5b8" providerId="AD" clId="Web-{3386C24B-A6F3-A220-CD0E-4768029F6704}" dt="2026-09-29T14:05:51.261" v="282" actId="14100"/>
          <ac:spMkLst>
            <pc:docMk/>
            <pc:sldMk cId="3204598234" sldId="270"/>
            <ac:spMk id="2" creationId="{4F05DF39-6243-40CC-0ECC-F4D4D8B12C1F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4:08:27.340" v="414" actId="20577"/>
          <ac:spMkLst>
            <pc:docMk/>
            <pc:sldMk cId="3204598234" sldId="270"/>
            <ac:spMk id="5" creationId="{E4DD8000-2ECC-83C3-88C5-DC84CFC9463B}"/>
          </ac:spMkLst>
        </pc:spChg>
        <pc:spChg chg="add del mod">
          <ac:chgData name="Michael Sullivan" userId="S::michael.sullivan@lco-nsn.gov::88ae8b26-cc52-4ee4-a0c8-c62612d8d5b8" providerId="AD" clId="Web-{3386C24B-A6F3-A220-CD0E-4768029F6704}" dt="2026-09-29T14:09:01.934" v="417"/>
          <ac:spMkLst>
            <pc:docMk/>
            <pc:sldMk cId="3204598234" sldId="270"/>
            <ac:spMk id="6" creationId="{7E492105-E78C-2301-9F19-0E138B81B259}"/>
          </ac:spMkLst>
        </pc:spChg>
        <pc:picChg chg="del">
          <ac:chgData name="Michael Sullivan" userId="S::michael.sullivan@lco-nsn.gov::88ae8b26-cc52-4ee4-a0c8-c62612d8d5b8" providerId="AD" clId="Web-{3386C24B-A6F3-A220-CD0E-4768029F6704}" dt="2026-09-29T14:08:34.168" v="415"/>
          <ac:picMkLst>
            <pc:docMk/>
            <pc:sldMk cId="3204598234" sldId="270"/>
            <ac:picMk id="4" creationId="{ED0A86E5-5EF6-DFE9-1C1E-3373BD45E616}"/>
          </ac:picMkLst>
        </pc:picChg>
        <pc:picChg chg="add mod ord">
          <ac:chgData name="Michael Sullivan" userId="S::michael.sullivan@lco-nsn.gov::88ae8b26-cc52-4ee4-a0c8-c62612d8d5b8" providerId="AD" clId="Web-{3386C24B-A6F3-A220-CD0E-4768029F6704}" dt="2026-09-29T14:09:14.450" v="420" actId="1076"/>
          <ac:picMkLst>
            <pc:docMk/>
            <pc:sldMk cId="3204598234" sldId="270"/>
            <ac:picMk id="7" creationId="{793EBF04-24E3-A487-837F-79DED60B2E70}"/>
          </ac:picMkLst>
        </pc:picChg>
      </pc:sldChg>
      <pc:sldChg chg="addSp delSp modSp add ord replId">
        <pc:chgData name="Michael Sullivan" userId="S::michael.sullivan@lco-nsn.gov::88ae8b26-cc52-4ee4-a0c8-c62612d8d5b8" providerId="AD" clId="Web-{3386C24B-A6F3-A220-CD0E-4768029F6704}" dt="2026-09-29T14:17:41.827" v="610"/>
        <pc:sldMkLst>
          <pc:docMk/>
          <pc:sldMk cId="401510307" sldId="271"/>
        </pc:sldMkLst>
        <pc:spChg chg="mod">
          <ac:chgData name="Michael Sullivan" userId="S::michael.sullivan@lco-nsn.gov::88ae8b26-cc52-4ee4-a0c8-c62612d8d5b8" providerId="AD" clId="Web-{3386C24B-A6F3-A220-CD0E-4768029F6704}" dt="2026-09-29T14:10:12.262" v="431" actId="14100"/>
          <ac:spMkLst>
            <pc:docMk/>
            <pc:sldMk cId="401510307" sldId="271"/>
            <ac:spMk id="2" creationId="{D9C103F3-E01F-DC22-AB51-E94249B28E79}"/>
          </ac:spMkLst>
        </pc:spChg>
        <pc:spChg chg="add del mod">
          <ac:chgData name="Michael Sullivan" userId="S::michael.sullivan@lco-nsn.gov::88ae8b26-cc52-4ee4-a0c8-c62612d8d5b8" providerId="AD" clId="Web-{3386C24B-A6F3-A220-CD0E-4768029F6704}" dt="2026-09-29T14:12:23.013" v="502"/>
          <ac:spMkLst>
            <pc:docMk/>
            <pc:sldMk cId="401510307" sldId="271"/>
            <ac:spMk id="4" creationId="{8C76355C-509C-9504-0A33-0E9AEEFAF2D5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4:12:56.217" v="518" actId="20577"/>
          <ac:spMkLst>
            <pc:docMk/>
            <pc:sldMk cId="401510307" sldId="271"/>
            <ac:spMk id="5" creationId="{FC35A2EE-DB4D-D3E6-8116-51DA732FFDCE}"/>
          </ac:spMkLst>
        </pc:spChg>
        <pc:picChg chg="add mod ord modCrop">
          <ac:chgData name="Michael Sullivan" userId="S::michael.sullivan@lco-nsn.gov::88ae8b26-cc52-4ee4-a0c8-c62612d8d5b8" providerId="AD" clId="Web-{3386C24B-A6F3-A220-CD0E-4768029F6704}" dt="2026-09-29T14:12:35.998" v="505"/>
          <ac:picMkLst>
            <pc:docMk/>
            <pc:sldMk cId="401510307" sldId="271"/>
            <ac:picMk id="6" creationId="{CD4E7B71-2996-EFC1-90E1-96BE091C06A1}"/>
          </ac:picMkLst>
        </pc:picChg>
        <pc:picChg chg="del">
          <ac:chgData name="Michael Sullivan" userId="S::michael.sullivan@lco-nsn.gov::88ae8b26-cc52-4ee4-a0c8-c62612d8d5b8" providerId="AD" clId="Web-{3386C24B-A6F3-A220-CD0E-4768029F6704}" dt="2026-09-29T14:11:52.982" v="500"/>
          <ac:picMkLst>
            <pc:docMk/>
            <pc:sldMk cId="401510307" sldId="271"/>
            <ac:picMk id="7" creationId="{277CEE4F-A362-B2C3-5FDC-7B119C56D5EF}"/>
          </ac:picMkLst>
        </pc:picChg>
      </pc:sldChg>
      <pc:sldChg chg="addSp delSp modSp add replId">
        <pc:chgData name="Michael Sullivan" userId="S::michael.sullivan@lco-nsn.gov::88ae8b26-cc52-4ee4-a0c8-c62612d8d5b8" providerId="AD" clId="Web-{3386C24B-A6F3-A220-CD0E-4768029F6704}" dt="2026-09-29T14:27:58.159" v="814" actId="20577"/>
        <pc:sldMkLst>
          <pc:docMk/>
          <pc:sldMk cId="1313692964" sldId="272"/>
        </pc:sldMkLst>
        <pc:spChg chg="mod">
          <ac:chgData name="Michael Sullivan" userId="S::michael.sullivan@lco-nsn.gov::88ae8b26-cc52-4ee4-a0c8-c62612d8d5b8" providerId="AD" clId="Web-{3386C24B-A6F3-A220-CD0E-4768029F6704}" dt="2026-09-29T14:13:53.795" v="526" actId="20577"/>
          <ac:spMkLst>
            <pc:docMk/>
            <pc:sldMk cId="1313692964" sldId="272"/>
            <ac:spMk id="2" creationId="{D2602033-9F05-F554-A2DB-4923D4BE9565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4:27:58.159" v="814" actId="20577"/>
          <ac:spMkLst>
            <pc:docMk/>
            <pc:sldMk cId="1313692964" sldId="272"/>
            <ac:spMk id="5" creationId="{CC189F03-1C78-A34E-4448-807625C0D99B}"/>
          </ac:spMkLst>
        </pc:spChg>
        <pc:spChg chg="add del mod">
          <ac:chgData name="Michael Sullivan" userId="S::michael.sullivan@lco-nsn.gov::88ae8b26-cc52-4ee4-a0c8-c62612d8d5b8" providerId="AD" clId="Web-{3386C24B-A6F3-A220-CD0E-4768029F6704}" dt="2026-09-29T14:14:11.842" v="528"/>
          <ac:spMkLst>
            <pc:docMk/>
            <pc:sldMk cId="1313692964" sldId="272"/>
            <ac:spMk id="6" creationId="{A87994FE-407E-CD6D-7A7C-2DF4DA0FF646}"/>
          </ac:spMkLst>
        </pc:spChg>
        <pc:picChg chg="del">
          <ac:chgData name="Michael Sullivan" userId="S::michael.sullivan@lco-nsn.gov::88ae8b26-cc52-4ee4-a0c8-c62612d8d5b8" providerId="AD" clId="Web-{3386C24B-A6F3-A220-CD0E-4768029F6704}" dt="2026-09-29T14:14:08.061" v="527"/>
          <ac:picMkLst>
            <pc:docMk/>
            <pc:sldMk cId="1313692964" sldId="272"/>
            <ac:picMk id="4" creationId="{819CC52C-FD8D-3145-449E-5CEB292F3D9D}"/>
          </ac:picMkLst>
        </pc:picChg>
        <pc:picChg chg="add mod modCrop">
          <ac:chgData name="Michael Sullivan" userId="S::michael.sullivan@lco-nsn.gov::88ae8b26-cc52-4ee4-a0c8-c62612d8d5b8" providerId="AD" clId="Web-{3386C24B-A6F3-A220-CD0E-4768029F6704}" dt="2026-09-29T14:17:29.905" v="609" actId="1076"/>
          <ac:picMkLst>
            <pc:docMk/>
            <pc:sldMk cId="1313692964" sldId="272"/>
            <ac:picMk id="7" creationId="{66C4D472-22C2-B52D-3993-2BA4C83A5390}"/>
          </ac:picMkLst>
        </pc:picChg>
      </pc:sldChg>
      <pc:sldChg chg="addSp delSp modSp add replId">
        <pc:chgData name="Michael Sullivan" userId="S::michael.sullivan@lco-nsn.gov::88ae8b26-cc52-4ee4-a0c8-c62612d8d5b8" providerId="AD" clId="Web-{3386C24B-A6F3-A220-CD0E-4768029F6704}" dt="2026-09-29T14:21:32.781" v="708" actId="14100"/>
        <pc:sldMkLst>
          <pc:docMk/>
          <pc:sldMk cId="2919527729" sldId="273"/>
        </pc:sldMkLst>
        <pc:spChg chg="mod">
          <ac:chgData name="Michael Sullivan" userId="S::michael.sullivan@lco-nsn.gov::88ae8b26-cc52-4ee4-a0c8-c62612d8d5b8" providerId="AD" clId="Web-{3386C24B-A6F3-A220-CD0E-4768029F6704}" dt="2026-09-29T14:18:18.140" v="622" actId="20577"/>
          <ac:spMkLst>
            <pc:docMk/>
            <pc:sldMk cId="2919527729" sldId="273"/>
            <ac:spMk id="2" creationId="{314D3455-B9A1-6C7A-9A97-99CA42DC21F4}"/>
          </ac:spMkLst>
        </pc:spChg>
        <pc:spChg chg="add del mod">
          <ac:chgData name="Michael Sullivan" userId="S::michael.sullivan@lco-nsn.gov::88ae8b26-cc52-4ee4-a0c8-c62612d8d5b8" providerId="AD" clId="Web-{3386C24B-A6F3-A220-CD0E-4768029F6704}" dt="2026-09-29T14:21:07.375" v="701"/>
          <ac:spMkLst>
            <pc:docMk/>
            <pc:sldMk cId="2919527729" sldId="273"/>
            <ac:spMk id="4" creationId="{50A1DF5B-FE36-3E4D-16D3-0ABEA737AF16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4:21:32.781" v="708" actId="14100"/>
          <ac:spMkLst>
            <pc:docMk/>
            <pc:sldMk cId="2919527729" sldId="273"/>
            <ac:spMk id="5" creationId="{EEBCB9CC-61D7-6F8D-5B25-A6960E3AAF95}"/>
          </ac:spMkLst>
        </pc:spChg>
        <pc:picChg chg="add mod">
          <ac:chgData name="Michael Sullivan" userId="S::michael.sullivan@lco-nsn.gov::88ae8b26-cc52-4ee4-a0c8-c62612d8d5b8" providerId="AD" clId="Web-{3386C24B-A6F3-A220-CD0E-4768029F6704}" dt="2026-09-29T14:21:20.235" v="704" actId="1076"/>
          <ac:picMkLst>
            <pc:docMk/>
            <pc:sldMk cId="2919527729" sldId="273"/>
            <ac:picMk id="6" creationId="{90EAE076-6C1F-8CDE-A562-B1CDEEAEF14C}"/>
          </ac:picMkLst>
        </pc:picChg>
        <pc:picChg chg="del">
          <ac:chgData name="Michael Sullivan" userId="S::michael.sullivan@lco-nsn.gov::88ae8b26-cc52-4ee4-a0c8-c62612d8d5b8" providerId="AD" clId="Web-{3386C24B-A6F3-A220-CD0E-4768029F6704}" dt="2026-09-29T14:20:25.547" v="698"/>
          <ac:picMkLst>
            <pc:docMk/>
            <pc:sldMk cId="2919527729" sldId="273"/>
            <ac:picMk id="7" creationId="{4AC186EE-7350-70ED-175A-2568EC46642E}"/>
          </ac:picMkLst>
        </pc:picChg>
      </pc:sldChg>
      <pc:sldChg chg="addSp delSp modSp add replId">
        <pc:chgData name="Michael Sullivan" userId="S::michael.sullivan@lco-nsn.gov::88ae8b26-cc52-4ee4-a0c8-c62612d8d5b8" providerId="AD" clId="Web-{3386C24B-A6F3-A220-CD0E-4768029F6704}" dt="2026-09-29T14:25:44.939" v="813" actId="20577"/>
        <pc:sldMkLst>
          <pc:docMk/>
          <pc:sldMk cId="23497158" sldId="274"/>
        </pc:sldMkLst>
        <pc:spChg chg="mod">
          <ac:chgData name="Michael Sullivan" userId="S::michael.sullivan@lco-nsn.gov::88ae8b26-cc52-4ee4-a0c8-c62612d8d5b8" providerId="AD" clId="Web-{3386C24B-A6F3-A220-CD0E-4768029F6704}" dt="2026-09-29T14:23:07.032" v="714" actId="20577"/>
          <ac:spMkLst>
            <pc:docMk/>
            <pc:sldMk cId="23497158" sldId="274"/>
            <ac:spMk id="2" creationId="{DB3D34CB-85E6-42F3-9415-822E43A6F2F1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4:25:44.939" v="813" actId="20577"/>
          <ac:spMkLst>
            <pc:docMk/>
            <pc:sldMk cId="23497158" sldId="274"/>
            <ac:spMk id="5" creationId="{F8B962C1-5AAE-7F3C-857F-EC87BABA3007}"/>
          </ac:spMkLst>
        </pc:spChg>
        <pc:picChg chg="add mod">
          <ac:chgData name="Michael Sullivan" userId="S::michael.sullivan@lco-nsn.gov::88ae8b26-cc52-4ee4-a0c8-c62612d8d5b8" providerId="AD" clId="Web-{3386C24B-A6F3-A220-CD0E-4768029F6704}" dt="2026-09-29T14:24:08.439" v="729" actId="1076"/>
          <ac:picMkLst>
            <pc:docMk/>
            <pc:sldMk cId="23497158" sldId="274"/>
            <ac:picMk id="3" creationId="{D20D183C-2B3F-54F3-3D6F-730D925C88C2}"/>
          </ac:picMkLst>
        </pc:picChg>
        <pc:picChg chg="del">
          <ac:chgData name="Michael Sullivan" userId="S::michael.sullivan@lco-nsn.gov::88ae8b26-cc52-4ee4-a0c8-c62612d8d5b8" providerId="AD" clId="Web-{3386C24B-A6F3-A220-CD0E-4768029F6704}" dt="2026-09-29T14:23:11.751" v="715"/>
          <ac:picMkLst>
            <pc:docMk/>
            <pc:sldMk cId="23497158" sldId="274"/>
            <ac:picMk id="6" creationId="{16BDE6E7-0C7A-FDF1-8146-120568A2D8F9}"/>
          </ac:picMkLst>
        </pc:picChg>
      </pc:sldChg>
      <pc:sldChg chg="addSp modSp add replId">
        <pc:chgData name="Michael Sullivan" userId="S::michael.sullivan@lco-nsn.gov::88ae8b26-cc52-4ee4-a0c8-c62612d8d5b8" providerId="AD" clId="Web-{3386C24B-A6F3-A220-CD0E-4768029F6704}" dt="2026-09-29T14:32:52.738" v="873" actId="20577"/>
        <pc:sldMkLst>
          <pc:docMk/>
          <pc:sldMk cId="3846957606" sldId="275"/>
        </pc:sldMkLst>
        <pc:spChg chg="mod">
          <ac:chgData name="Michael Sullivan" userId="S::michael.sullivan@lco-nsn.gov::88ae8b26-cc52-4ee4-a0c8-c62612d8d5b8" providerId="AD" clId="Web-{3386C24B-A6F3-A220-CD0E-4768029F6704}" dt="2026-09-29T14:30:57.316" v="821" actId="14100"/>
          <ac:spMkLst>
            <pc:docMk/>
            <pc:sldMk cId="3846957606" sldId="275"/>
            <ac:spMk id="3" creationId="{80EEE0C6-39E0-4E87-A663-15326382072E}"/>
          </ac:spMkLst>
        </pc:spChg>
        <pc:spChg chg="mod">
          <ac:chgData name="Michael Sullivan" userId="S::michael.sullivan@lco-nsn.gov::88ae8b26-cc52-4ee4-a0c8-c62612d8d5b8" providerId="AD" clId="Web-{3386C24B-A6F3-A220-CD0E-4768029F6704}" dt="2026-09-29T14:31:27.863" v="831" actId="14100"/>
          <ac:spMkLst>
            <pc:docMk/>
            <pc:sldMk cId="3846957606" sldId="275"/>
            <ac:spMk id="4" creationId="{2F771387-A5E7-A2D8-2551-D236D38194CE}"/>
          </ac:spMkLst>
        </pc:spChg>
        <pc:spChg chg="add mod">
          <ac:chgData name="Michael Sullivan" userId="S::michael.sullivan@lco-nsn.gov::88ae8b26-cc52-4ee4-a0c8-c62612d8d5b8" providerId="AD" clId="Web-{3386C24B-A6F3-A220-CD0E-4768029F6704}" dt="2026-09-29T14:32:52.738" v="873" actId="20577"/>
          <ac:spMkLst>
            <pc:docMk/>
            <pc:sldMk cId="3846957606" sldId="275"/>
            <ac:spMk id="9" creationId="{0569F0D4-D2D5-47B5-D298-8771CAF4A25D}"/>
          </ac:spMkLst>
        </pc:spChg>
      </pc:sldChg>
    </pc:docChg>
  </pc:docChgLst>
  <pc:docChgLst>
    <pc:chgData name="Michael Sullivan" userId="S::michael.sullivan@lco-nsn.gov::88ae8b26-cc52-4ee4-a0c8-c62612d8d5b8" providerId="AD" clId="Web-{00000000-0000-0000-0000-000000000000}"/>
    <pc:docChg chg="addSld modSld">
      <pc:chgData name="Michael Sullivan" userId="S::michael.sullivan@lco-nsn.gov::88ae8b26-cc52-4ee4-a0c8-c62612d8d5b8" providerId="AD" clId="Web-{00000000-0000-0000-0000-000000000000}" dt="2026-09-28T20:58:14.863" v="22"/>
      <pc:docMkLst>
        <pc:docMk/>
      </pc:docMkLst>
      <pc:sldChg chg="addAnim delAnim">
        <pc:chgData name="Michael Sullivan" userId="S::michael.sullivan@lco-nsn.gov::88ae8b26-cc52-4ee4-a0c8-c62612d8d5b8" providerId="AD" clId="Web-{00000000-0000-0000-0000-000000000000}" dt="2026-09-28T20:56:55.660" v="4"/>
        <pc:sldMkLst>
          <pc:docMk/>
          <pc:sldMk cId="2445955589" sldId="264"/>
        </pc:sldMkLst>
      </pc:sldChg>
      <pc:sldChg chg="new">
        <pc:chgData name="Michael Sullivan" userId="S::michael.sullivan@lco-nsn.gov::88ae8b26-cc52-4ee4-a0c8-c62612d8d5b8" providerId="AD" clId="Web-{00000000-0000-0000-0000-000000000000}" dt="2026-09-28T20:57:21.582" v="5"/>
        <pc:sldMkLst>
          <pc:docMk/>
          <pc:sldMk cId="3110362475" sldId="265"/>
        </pc:sldMkLst>
      </pc:sldChg>
      <pc:sldChg chg="new">
        <pc:chgData name="Michael Sullivan" userId="S::michael.sullivan@lco-nsn.gov::88ae8b26-cc52-4ee4-a0c8-c62612d8d5b8" providerId="AD" clId="Web-{00000000-0000-0000-0000-000000000000}" dt="2026-09-28T20:57:23.192" v="6"/>
        <pc:sldMkLst>
          <pc:docMk/>
          <pc:sldMk cId="2448435902" sldId="266"/>
        </pc:sldMkLst>
      </pc:sldChg>
      <pc:sldChg chg="addSp delSp modSp add replId">
        <pc:chgData name="Michael Sullivan" userId="S::michael.sullivan@lco-nsn.gov::88ae8b26-cc52-4ee4-a0c8-c62612d8d5b8" providerId="AD" clId="Web-{00000000-0000-0000-0000-000000000000}" dt="2026-09-28T20:58:14.863" v="22"/>
        <pc:sldMkLst>
          <pc:docMk/>
          <pc:sldMk cId="748693497" sldId="267"/>
        </pc:sldMkLst>
        <pc:spChg chg="mod">
          <ac:chgData name="Michael Sullivan" userId="S::michael.sullivan@lco-nsn.gov::88ae8b26-cc52-4ee4-a0c8-c62612d8d5b8" providerId="AD" clId="Web-{00000000-0000-0000-0000-000000000000}" dt="2026-09-28T20:58:06.238" v="19" actId="14100"/>
          <ac:spMkLst>
            <pc:docMk/>
            <pc:sldMk cId="748693497" sldId="267"/>
            <ac:spMk id="2" creationId="{6D00E027-0F86-218F-B4CB-251F6873FDF6}"/>
          </ac:spMkLst>
        </pc:spChg>
        <pc:spChg chg="mod">
          <ac:chgData name="Michael Sullivan" userId="S::michael.sullivan@lco-nsn.gov::88ae8b26-cc52-4ee4-a0c8-c62612d8d5b8" providerId="AD" clId="Web-{00000000-0000-0000-0000-000000000000}" dt="2026-09-28T20:58:12.520" v="21" actId="20577"/>
          <ac:spMkLst>
            <pc:docMk/>
            <pc:sldMk cId="748693497" sldId="267"/>
            <ac:spMk id="5" creationId="{42241E7A-1CE9-CC4B-67B1-4A4D08E8826C}"/>
          </ac:spMkLst>
        </pc:spChg>
        <pc:spChg chg="add mod">
          <ac:chgData name="Michael Sullivan" userId="S::michael.sullivan@lco-nsn.gov::88ae8b26-cc52-4ee4-a0c8-c62612d8d5b8" providerId="AD" clId="Web-{00000000-0000-0000-0000-000000000000}" dt="2026-09-28T20:58:14.863" v="22"/>
          <ac:spMkLst>
            <pc:docMk/>
            <pc:sldMk cId="748693497" sldId="267"/>
            <ac:spMk id="6" creationId="{7A1F5E2D-03CE-EDB1-274D-582125A271C2}"/>
          </ac:spMkLst>
        </pc:spChg>
        <pc:picChg chg="del">
          <ac:chgData name="Michael Sullivan" userId="S::michael.sullivan@lco-nsn.gov::88ae8b26-cc52-4ee4-a0c8-c62612d8d5b8" providerId="AD" clId="Web-{00000000-0000-0000-0000-000000000000}" dt="2026-09-28T20:58:14.863" v="22"/>
          <ac:picMkLst>
            <pc:docMk/>
            <pc:sldMk cId="748693497" sldId="267"/>
            <ac:picMk id="4" creationId="{8A1B5815-0A6F-18FA-927A-75830798604F}"/>
          </ac:picMkLst>
        </pc:picChg>
      </pc:sldChg>
    </pc:docChg>
  </pc:docChgLst>
  <pc:docChgLst>
    <pc:chgData name="Michael Sullivan" userId="S::michael.sullivan@lco-nsn.gov::88ae8b26-cc52-4ee4-a0c8-c62612d8d5b8" providerId="AD" clId="Web-{C1EA8B82-E6DF-4FBB-D48D-247AD6E22EC9}"/>
    <pc:docChg chg="mod addSld delSld modSld">
      <pc:chgData name="Michael Sullivan" userId="S::michael.sullivan@lco-nsn.gov::88ae8b26-cc52-4ee4-a0c8-c62612d8d5b8" providerId="AD" clId="Web-{C1EA8B82-E6DF-4FBB-D48D-247AD6E22EC9}" dt="2026-09-28T20:43:15.952" v="447"/>
      <pc:docMkLst>
        <pc:docMk/>
      </pc:docMkLst>
      <pc:sldChg chg="add del">
        <pc:chgData name="Michael Sullivan" userId="S::michael.sullivan@lco-nsn.gov::88ae8b26-cc52-4ee4-a0c8-c62612d8d5b8" providerId="AD" clId="Web-{C1EA8B82-E6DF-4FBB-D48D-247AD6E22EC9}" dt="2026-09-28T19:07:50.507" v="5"/>
        <pc:sldMkLst>
          <pc:docMk/>
          <pc:sldMk cId="109857222" sldId="256"/>
        </pc:sldMkLst>
      </pc:sldChg>
      <pc:sldChg chg="add">
        <pc:chgData name="Michael Sullivan" userId="S::michael.sullivan@lco-nsn.gov::88ae8b26-cc52-4ee4-a0c8-c62612d8d5b8" providerId="AD" clId="Web-{C1EA8B82-E6DF-4FBB-D48D-247AD6E22EC9}" dt="2026-09-28T19:07:05.960" v="1"/>
        <pc:sldMkLst>
          <pc:docMk/>
          <pc:sldMk cId="2799570848" sldId="257"/>
        </pc:sldMkLst>
      </pc:sldChg>
      <pc:sldChg chg="new del">
        <pc:chgData name="Michael Sullivan" userId="S::michael.sullivan@lco-nsn.gov::88ae8b26-cc52-4ee4-a0c8-c62612d8d5b8" providerId="AD" clId="Web-{C1EA8B82-E6DF-4FBB-D48D-247AD6E22EC9}" dt="2026-09-28T19:07:52.023" v="6"/>
        <pc:sldMkLst>
          <pc:docMk/>
          <pc:sldMk cId="2533492231" sldId="258"/>
        </pc:sldMkLst>
      </pc:sldChg>
      <pc:sldChg chg="addSp modSp new">
        <pc:chgData name="Michael Sullivan" userId="S::michael.sullivan@lco-nsn.gov::88ae8b26-cc52-4ee4-a0c8-c62612d8d5b8" providerId="AD" clId="Web-{C1EA8B82-E6DF-4FBB-D48D-247AD6E22EC9}" dt="2026-09-28T20:11:07.129" v="240"/>
        <pc:sldMkLst>
          <pc:docMk/>
          <pc:sldMk cId="3114707337" sldId="258"/>
        </pc:sldMkLst>
        <pc:spChg chg="mod">
          <ac:chgData name="Michael Sullivan" userId="S::michael.sullivan@lco-nsn.gov::88ae8b26-cc52-4ee4-a0c8-c62612d8d5b8" providerId="AD" clId="Web-{C1EA8B82-E6DF-4FBB-D48D-247AD6E22EC9}" dt="2026-09-28T20:10:09.050" v="238" actId="20577"/>
          <ac:spMkLst>
            <pc:docMk/>
            <pc:sldMk cId="3114707337" sldId="258"/>
            <ac:spMk id="2" creationId="{80AE2EBD-1F73-9D26-F31A-FAA39D6913AD}"/>
          </ac:spMkLst>
        </pc:spChg>
        <pc:spChg chg="mod">
          <ac:chgData name="Michael Sullivan" userId="S::michael.sullivan@lco-nsn.gov::88ae8b26-cc52-4ee4-a0c8-c62612d8d5b8" providerId="AD" clId="Web-{C1EA8B82-E6DF-4FBB-D48D-247AD6E22EC9}" dt="2026-09-28T20:00:14.872" v="223" actId="20577"/>
          <ac:spMkLst>
            <pc:docMk/>
            <pc:sldMk cId="3114707337" sldId="258"/>
            <ac:spMk id="3" creationId="{A1F916FF-52C2-10EC-8206-460057ECEBB5}"/>
          </ac:spMkLst>
        </pc:spChg>
        <pc:spChg chg="add mod">
          <ac:chgData name="Michael Sullivan" userId="S::michael.sullivan@lco-nsn.gov::88ae8b26-cc52-4ee4-a0c8-c62612d8d5b8" providerId="AD" clId="Web-{C1EA8B82-E6DF-4FBB-D48D-247AD6E22EC9}" dt="2026-09-28T19:58:31.964" v="206" actId="1076"/>
          <ac:spMkLst>
            <pc:docMk/>
            <pc:sldMk cId="3114707337" sldId="258"/>
            <ac:spMk id="5" creationId="{9E6D13E9-25EB-A1D2-E83D-2455F2DB434C}"/>
          </ac:spMkLst>
        </pc:spChg>
        <pc:spChg chg="add mod">
          <ac:chgData name="Michael Sullivan" userId="S::michael.sullivan@lco-nsn.gov::88ae8b26-cc52-4ee4-a0c8-c62612d8d5b8" providerId="AD" clId="Web-{C1EA8B82-E6DF-4FBB-D48D-247AD6E22EC9}" dt="2026-09-28T19:58:59.137" v="211" actId="1076"/>
          <ac:spMkLst>
            <pc:docMk/>
            <pc:sldMk cId="3114707337" sldId="258"/>
            <ac:spMk id="6" creationId="{28B0801B-24C5-7CDB-06AF-C66CE3190B67}"/>
          </ac:spMkLst>
        </pc:spChg>
        <pc:picChg chg="add mod modCrop">
          <ac:chgData name="Michael Sullivan" userId="S::michael.sullivan@lco-nsn.gov::88ae8b26-cc52-4ee4-a0c8-c62612d8d5b8" providerId="AD" clId="Web-{C1EA8B82-E6DF-4FBB-D48D-247AD6E22EC9}" dt="2026-09-28T20:11:07.129" v="240"/>
          <ac:picMkLst>
            <pc:docMk/>
            <pc:sldMk cId="3114707337" sldId="258"/>
            <ac:picMk id="4" creationId="{E10AAD2F-4452-E979-5487-C91133AAFA53}"/>
          </ac:picMkLst>
        </pc:picChg>
      </pc:sldChg>
      <pc:sldChg chg="addSp modSp add">
        <pc:chgData name="Michael Sullivan" userId="S::michael.sullivan@lco-nsn.gov::88ae8b26-cc52-4ee4-a0c8-c62612d8d5b8" providerId="AD" clId="Web-{C1EA8B82-E6DF-4FBB-D48D-247AD6E22EC9}" dt="2026-09-28T19:19:53.890" v="186" actId="1076"/>
        <pc:sldMkLst>
          <pc:docMk/>
          <pc:sldMk cId="1855979179" sldId="263"/>
        </pc:sldMkLst>
        <pc:spChg chg="mod">
          <ac:chgData name="Michael Sullivan" userId="S::michael.sullivan@lco-nsn.gov::88ae8b26-cc52-4ee4-a0c8-c62612d8d5b8" providerId="AD" clId="Web-{C1EA8B82-E6DF-4FBB-D48D-247AD6E22EC9}" dt="2026-09-28T19:08:47.586" v="34" actId="20577"/>
          <ac:spMkLst>
            <pc:docMk/>
            <pc:sldMk cId="1855979179" sldId="263"/>
            <ac:spMk id="2" creationId="{B3FC0BD2-43EE-32CB-D8B8-8CFC0D3A197C}"/>
          </ac:spMkLst>
        </pc:spChg>
        <pc:spChg chg="mod">
          <ac:chgData name="Michael Sullivan" userId="S::michael.sullivan@lco-nsn.gov::88ae8b26-cc52-4ee4-a0c8-c62612d8d5b8" providerId="AD" clId="Web-{C1EA8B82-E6DF-4FBB-D48D-247AD6E22EC9}" dt="2026-09-28T19:18:39.889" v="171" actId="20577"/>
          <ac:spMkLst>
            <pc:docMk/>
            <pc:sldMk cId="1855979179" sldId="263"/>
            <ac:spMk id="3" creationId="{21A378EB-BCAF-284F-D1EA-75CCCF3357DA}"/>
          </ac:spMkLst>
        </pc:spChg>
        <pc:spChg chg="mod">
          <ac:chgData name="Michael Sullivan" userId="S::michael.sullivan@lco-nsn.gov::88ae8b26-cc52-4ee4-a0c8-c62612d8d5b8" providerId="AD" clId="Web-{C1EA8B82-E6DF-4FBB-D48D-247AD6E22EC9}" dt="2026-09-28T19:19:53.890" v="186" actId="1076"/>
          <ac:spMkLst>
            <pc:docMk/>
            <pc:sldMk cId="1855979179" sldId="263"/>
            <ac:spMk id="4" creationId="{D2D3CD64-D20E-FB73-42FB-54894FF8F9AB}"/>
          </ac:spMkLst>
        </pc:spChg>
        <pc:picChg chg="add mod modCrop">
          <ac:chgData name="Michael Sullivan" userId="S::michael.sullivan@lco-nsn.gov::88ae8b26-cc52-4ee4-a0c8-c62612d8d5b8" providerId="AD" clId="Web-{C1EA8B82-E6DF-4FBB-D48D-247AD6E22EC9}" dt="2026-09-28T19:09:17.446" v="43" actId="1076"/>
          <ac:picMkLst>
            <pc:docMk/>
            <pc:sldMk cId="1855979179" sldId="263"/>
            <ac:picMk id="5" creationId="{1C405993-62F6-C4C7-8B97-D2BD12761E00}"/>
          </ac:picMkLst>
        </pc:picChg>
        <pc:picChg chg="add mod modCrop">
          <ac:chgData name="Michael Sullivan" userId="S::michael.sullivan@lco-nsn.gov::88ae8b26-cc52-4ee4-a0c8-c62612d8d5b8" providerId="AD" clId="Web-{C1EA8B82-E6DF-4FBB-D48D-247AD6E22EC9}" dt="2026-09-28T19:09:35.352" v="48" actId="1076"/>
          <ac:picMkLst>
            <pc:docMk/>
            <pc:sldMk cId="1855979179" sldId="263"/>
            <ac:picMk id="6" creationId="{B3E1E904-19C6-EAA0-D8BE-98B429457D0F}"/>
          </ac:picMkLst>
        </pc:picChg>
        <pc:picChg chg="add mod modCrop">
          <ac:chgData name="Michael Sullivan" userId="S::michael.sullivan@lco-nsn.gov::88ae8b26-cc52-4ee4-a0c8-c62612d8d5b8" providerId="AD" clId="Web-{C1EA8B82-E6DF-4FBB-D48D-247AD6E22EC9}" dt="2026-09-28T19:11:32.979" v="78" actId="14100"/>
          <ac:picMkLst>
            <pc:docMk/>
            <pc:sldMk cId="1855979179" sldId="263"/>
            <ac:picMk id="7" creationId="{4BD05DE3-207D-B35C-96A5-80ABB4743861}"/>
          </ac:picMkLst>
        </pc:picChg>
        <pc:picChg chg="add mod ord modCrop">
          <ac:chgData name="Michael Sullivan" userId="S::michael.sullivan@lco-nsn.gov::88ae8b26-cc52-4ee4-a0c8-c62612d8d5b8" providerId="AD" clId="Web-{C1EA8B82-E6DF-4FBB-D48D-247AD6E22EC9}" dt="2026-09-28T19:10:51.572" v="64"/>
          <ac:picMkLst>
            <pc:docMk/>
            <pc:sldMk cId="1855979179" sldId="263"/>
            <ac:picMk id="8" creationId="{B2E3A8FE-DB33-7AFB-9835-5AE2247821F1}"/>
          </ac:picMkLst>
        </pc:picChg>
      </pc:sldChg>
      <pc:sldChg chg="addSp delSp modSp new addAnim delAnim">
        <pc:chgData name="Michael Sullivan" userId="S::michael.sullivan@lco-nsn.gov::88ae8b26-cc52-4ee4-a0c8-c62612d8d5b8" providerId="AD" clId="Web-{C1EA8B82-E6DF-4FBB-D48D-247AD6E22EC9}" dt="2026-09-28T20:43:15.952" v="447"/>
        <pc:sldMkLst>
          <pc:docMk/>
          <pc:sldMk cId="2445955589" sldId="264"/>
        </pc:sldMkLst>
        <pc:spChg chg="mod">
          <ac:chgData name="Michael Sullivan" userId="S::michael.sullivan@lco-nsn.gov::88ae8b26-cc52-4ee4-a0c8-c62612d8d5b8" providerId="AD" clId="Web-{C1EA8B82-E6DF-4FBB-D48D-247AD6E22EC9}" dt="2026-09-28T20:39:59.421" v="274" actId="20577"/>
          <ac:spMkLst>
            <pc:docMk/>
            <pc:sldMk cId="2445955589" sldId="264"/>
            <ac:spMk id="2" creationId="{41265511-9A18-5933-DA49-1BE88605BB89}"/>
          </ac:spMkLst>
        </pc:spChg>
        <pc:spChg chg="del mod">
          <ac:chgData name="Michael Sullivan" userId="S::michael.sullivan@lco-nsn.gov::88ae8b26-cc52-4ee4-a0c8-c62612d8d5b8" providerId="AD" clId="Web-{C1EA8B82-E6DF-4FBB-D48D-247AD6E22EC9}" dt="2026-09-28T20:39:15.765" v="242"/>
          <ac:spMkLst>
            <pc:docMk/>
            <pc:sldMk cId="2445955589" sldId="264"/>
            <ac:spMk id="3" creationId="{8050EF76-5CC7-4267-4E66-08DEA7584381}"/>
          </ac:spMkLst>
        </pc:spChg>
        <pc:spChg chg="add mod">
          <ac:chgData name="Michael Sullivan" userId="S::michael.sullivan@lco-nsn.gov::88ae8b26-cc52-4ee4-a0c8-c62612d8d5b8" providerId="AD" clId="Web-{C1EA8B82-E6DF-4FBB-D48D-247AD6E22EC9}" dt="2026-09-28T20:42:43.421" v="444"/>
          <ac:spMkLst>
            <pc:docMk/>
            <pc:sldMk cId="2445955589" sldId="264"/>
            <ac:spMk id="5" creationId="{420BA403-2B92-8E32-114C-9C1DD61245CB}"/>
          </ac:spMkLst>
        </pc:spChg>
        <pc:picChg chg="add mod ord">
          <ac:chgData name="Michael Sullivan" userId="S::michael.sullivan@lco-nsn.gov::88ae8b26-cc52-4ee4-a0c8-c62612d8d5b8" providerId="AD" clId="Web-{C1EA8B82-E6DF-4FBB-D48D-247AD6E22EC9}" dt="2026-09-28T20:39:21.218" v="243" actId="1076"/>
          <ac:picMkLst>
            <pc:docMk/>
            <pc:sldMk cId="2445955589" sldId="264"/>
            <ac:picMk id="4" creationId="{9BAE95CE-E8F5-A20E-DBCA-F2199D01D9AA}"/>
          </ac:picMkLst>
        </pc:picChg>
      </pc:sldChg>
      <pc:sldChg chg="modSp add del replId">
        <pc:chgData name="Michael Sullivan" userId="S::michael.sullivan@lco-nsn.gov::88ae8b26-cc52-4ee4-a0c8-c62612d8d5b8" providerId="AD" clId="Web-{C1EA8B82-E6DF-4FBB-D48D-247AD6E22EC9}" dt="2026-09-28T19:17:41.373" v="158"/>
        <pc:sldMkLst>
          <pc:docMk/>
          <pc:sldMk cId="3230587917" sldId="264"/>
        </pc:sldMkLst>
        <pc:spChg chg="mod">
          <ac:chgData name="Michael Sullivan" userId="S::michael.sullivan@lco-nsn.gov::88ae8b26-cc52-4ee4-a0c8-c62612d8d5b8" providerId="AD" clId="Web-{C1EA8B82-E6DF-4FBB-D48D-247AD6E22EC9}" dt="2026-09-28T19:17:08.716" v="140" actId="20577"/>
          <ac:spMkLst>
            <pc:docMk/>
            <pc:sldMk cId="3230587917" sldId="264"/>
            <ac:spMk id="3" creationId="{63C3D880-510F-5A51-18FE-CD6DEF9D92E1}"/>
          </ac:spMkLst>
        </pc:spChg>
        <pc:spChg chg="mod">
          <ac:chgData name="Michael Sullivan" userId="S::michael.sullivan@lco-nsn.gov::88ae8b26-cc52-4ee4-a0c8-c62612d8d5b8" providerId="AD" clId="Web-{C1EA8B82-E6DF-4FBB-D48D-247AD6E22EC9}" dt="2026-09-28T19:17:32.373" v="157" actId="14100"/>
          <ac:spMkLst>
            <pc:docMk/>
            <pc:sldMk cId="3230587917" sldId="264"/>
            <ac:spMk id="4" creationId="{D3C2123C-2148-11D6-E720-54EDA98C9EBE}"/>
          </ac:spMkLst>
        </pc:spChg>
      </pc:sldChg>
      <pc:sldChg chg="add del replId">
        <pc:chgData name="Michael Sullivan" userId="S::michael.sullivan@lco-nsn.gov::88ae8b26-cc52-4ee4-a0c8-c62612d8d5b8" providerId="AD" clId="Web-{C1EA8B82-E6DF-4FBB-D48D-247AD6E22EC9}" dt="2026-09-28T19:54:57.806" v="189"/>
        <pc:sldMkLst>
          <pc:docMk/>
          <pc:sldMk cId="31665917" sldId="265"/>
        </pc:sldMkLst>
      </pc:sldChg>
      <pc:sldChg chg="add del replId">
        <pc:chgData name="Michael Sullivan" userId="S::michael.sullivan@lco-nsn.gov::88ae8b26-cc52-4ee4-a0c8-c62612d8d5b8" providerId="AD" clId="Web-{C1EA8B82-E6DF-4FBB-D48D-247AD6E22EC9}" dt="2026-09-28T19:55:24.775" v="193"/>
        <pc:sldMkLst>
          <pc:docMk/>
          <pc:sldMk cId="3338570007" sldId="265"/>
        </pc:sldMkLst>
      </pc:sldChg>
      <pc:sldChg chg="add del replId">
        <pc:chgData name="Michael Sullivan" userId="S::michael.sullivan@lco-nsn.gov::88ae8b26-cc52-4ee4-a0c8-c62612d8d5b8" providerId="AD" clId="Web-{C1EA8B82-E6DF-4FBB-D48D-247AD6E22EC9}" dt="2026-09-28T19:55:09.446" v="191"/>
        <pc:sldMkLst>
          <pc:docMk/>
          <pc:sldMk cId="3910135231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0919"/>
            <a:ext cx="9144000" cy="2387600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Maajii-ojibwemodaa</a:t>
            </a:r>
            <a:r>
              <a:rPr lang="en-US">
                <a:latin typeface="Times New Roman"/>
                <a:cs typeface="Times New Roman"/>
              </a:rPr>
              <a:t>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073" y="281480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i="1" err="1">
                <a:latin typeface="Times New Roman"/>
                <a:cs typeface="Times New Roman"/>
              </a:rPr>
              <a:t>Dagwaagig</a:t>
            </a:r>
            <a:r>
              <a:rPr lang="en-US" sz="3200" i="1">
                <a:latin typeface="Times New Roman"/>
                <a:cs typeface="Times New Roman"/>
              </a:rPr>
              <a:t> 2026</a:t>
            </a:r>
          </a:p>
          <a:p>
            <a:r>
              <a:rPr lang="en-US" sz="3200" err="1">
                <a:latin typeface="Times New Roman"/>
                <a:cs typeface="Times New Roman"/>
              </a:rPr>
              <a:t>Gide'inaan</a:t>
            </a:r>
            <a:endParaRPr lang="en-US" sz="3200">
              <a:latin typeface="Times New Roman"/>
              <a:cs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F9A66-07E5-F0A4-94F7-9410F20C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126" y="4026993"/>
            <a:ext cx="2709894" cy="27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7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C0BD2-43EE-32CB-D8B8-8CFC0D3A1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Gagwejindidaa</a:t>
            </a:r>
            <a:r>
              <a:rPr lang="en-US" dirty="0">
                <a:latin typeface="Times New Roman"/>
                <a:cs typeface="Times New Roman"/>
              </a:rPr>
              <a:t> 'Let's ask each other'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378EB-BCAF-284F-D1EA-75CCCF33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1018"/>
            <a:ext cx="5290896" cy="298127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 err="1">
                <a:latin typeface="Times New Roman"/>
                <a:cs typeface="Times New Roman"/>
              </a:rPr>
              <a:t>Aaniin</a:t>
            </a:r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en-US" sz="3600" dirty="0" err="1">
                <a:latin typeface="Times New Roman"/>
                <a:cs typeface="Times New Roman"/>
              </a:rPr>
              <a:t>ezhinikaazoyan</a:t>
            </a:r>
            <a:r>
              <a:rPr lang="en-US" sz="3600" dirty="0">
                <a:latin typeface="Times New Roman"/>
                <a:cs typeface="Times New Roman"/>
              </a:rPr>
              <a:t>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dirty="0">
                <a:latin typeface="Times New Roman"/>
                <a:cs typeface="Times New Roman"/>
              </a:rPr>
              <a:t>My name is ______.</a:t>
            </a:r>
            <a:endParaRPr lang="en-US" dirty="0"/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800" dirty="0">
                <a:latin typeface="Times New Roman"/>
                <a:cs typeface="Times New Roman"/>
              </a:rPr>
              <a:t>________ (n)</a:t>
            </a:r>
            <a:r>
              <a:rPr lang="en-US" sz="2800" dirty="0" err="1">
                <a:latin typeface="Times New Roman"/>
                <a:cs typeface="Times New Roman"/>
              </a:rPr>
              <a:t>indizhinikaaz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dirty="0">
                <a:latin typeface="Times New Roman"/>
                <a:cs typeface="Times New Roman"/>
              </a:rPr>
              <a:t>Your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800" dirty="0">
                <a:latin typeface="Times New Roman"/>
                <a:cs typeface="Times New Roman"/>
              </a:rPr>
              <a:t>_______ </a:t>
            </a:r>
            <a:r>
              <a:rPr lang="en-US" sz="2800" dirty="0" err="1">
                <a:latin typeface="Times New Roman"/>
                <a:cs typeface="Times New Roman"/>
              </a:rPr>
              <a:t>gidizhinikaaz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dirty="0">
                <a:latin typeface="Times New Roman"/>
                <a:cs typeface="Times New Roman"/>
              </a:rPr>
              <a:t>H/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800" dirty="0">
                <a:latin typeface="Times New Roman"/>
                <a:cs typeface="Times New Roman"/>
              </a:rPr>
              <a:t>_______ </a:t>
            </a:r>
            <a:r>
              <a:rPr lang="en-US" sz="2800" dirty="0" err="1">
                <a:latin typeface="Times New Roman"/>
                <a:cs typeface="Times New Roman"/>
              </a:rPr>
              <a:t>izhinikaazo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D3CD64-D20E-FB73-42FB-54894FF8F9AB}"/>
              </a:ext>
            </a:extLst>
          </p:cNvPr>
          <p:cNvSpPr txBox="1"/>
          <p:nvPr/>
        </p:nvSpPr>
        <p:spPr>
          <a:xfrm>
            <a:off x="6480336" y="1716937"/>
            <a:ext cx="5710124" cy="36225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300" dirty="0" err="1">
                <a:latin typeface="Times New Roman"/>
                <a:cs typeface="Times New Roman"/>
              </a:rPr>
              <a:t>Aaniindi</a:t>
            </a:r>
            <a:r>
              <a:rPr lang="en-US" sz="3300" dirty="0">
                <a:latin typeface="Times New Roman"/>
                <a:cs typeface="Times New Roman"/>
              </a:rPr>
              <a:t> </a:t>
            </a:r>
            <a:r>
              <a:rPr lang="en-US" sz="3300" dirty="0" err="1">
                <a:latin typeface="Times New Roman"/>
                <a:cs typeface="Times New Roman"/>
              </a:rPr>
              <a:t>wenjibaayan</a:t>
            </a:r>
            <a:r>
              <a:rPr lang="en-US" sz="3300" dirty="0">
                <a:latin typeface="Times New Roman"/>
                <a:cs typeface="Times New Roman"/>
              </a:rPr>
              <a:t>?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800" dirty="0">
                <a:latin typeface="Times New Roman"/>
                <a:cs typeface="Times New Roman"/>
              </a:rPr>
              <a:t>I am from ______.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________ (n)</a:t>
            </a:r>
            <a:r>
              <a:rPr lang="en-US" sz="2400" dirty="0" err="1">
                <a:latin typeface="Times New Roman"/>
                <a:cs typeface="Times New Roman"/>
              </a:rPr>
              <a:t>indoonjibaa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800" dirty="0">
                <a:latin typeface="Times New Roman"/>
                <a:cs typeface="Times New Roman"/>
              </a:rPr>
              <a:t>You are from 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_______ </a:t>
            </a:r>
            <a:r>
              <a:rPr lang="en-US" sz="2400" dirty="0" err="1">
                <a:latin typeface="Times New Roman"/>
                <a:cs typeface="Times New Roman"/>
              </a:rPr>
              <a:t>gidoonjibaa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800" dirty="0">
                <a:latin typeface="Times New Roman"/>
                <a:cs typeface="Times New Roman"/>
              </a:rPr>
              <a:t>H/ is from 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_______ </a:t>
            </a:r>
            <a:r>
              <a:rPr lang="en-US" sz="2400" dirty="0" err="1">
                <a:latin typeface="Times New Roman"/>
                <a:cs typeface="Times New Roman"/>
              </a:rPr>
              <a:t>onjibaa</a:t>
            </a:r>
            <a:r>
              <a:rPr lang="en-US" sz="2400" dirty="0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800">
              <a:latin typeface="Times New Roman"/>
              <a:cs typeface="Times New Roman"/>
            </a:endParaRPr>
          </a:p>
        </p:txBody>
      </p:sp>
      <p:pic>
        <p:nvPicPr>
          <p:cNvPr id="5" name="Picture 4" descr="Pointing Me Stock Illustrations – 382 Pointing Me Stock Illustrations,  Vectors &amp; Clipart - Dreamstime">
            <a:extLst>
              <a:ext uri="{FF2B5EF4-FFF2-40B4-BE49-F238E27FC236}">
                <a16:creationId xmlns:a16="http://schemas.microsoft.com/office/drawing/2014/main" id="{1C405993-62F6-C4C7-8B97-D2BD12761E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47" r="21429" b="12569"/>
          <a:stretch>
            <a:fillRect/>
          </a:stretch>
        </p:blipFill>
        <p:spPr>
          <a:xfrm>
            <a:off x="99590" y="4766733"/>
            <a:ext cx="1269922" cy="2005854"/>
          </a:xfrm>
          <a:prstGeom prst="rect">
            <a:avLst/>
          </a:prstGeom>
        </p:spPr>
      </p:pic>
      <p:pic>
        <p:nvPicPr>
          <p:cNvPr id="6" name="Picture 5" descr="Pointing You Cartoon Stock Illustrations – 1,281 Pointing You Cartoon Stock  Illustrations, Vectors &amp; Clipart - Dreamstime">
            <a:extLst>
              <a:ext uri="{FF2B5EF4-FFF2-40B4-BE49-F238E27FC236}">
                <a16:creationId xmlns:a16="http://schemas.microsoft.com/office/drawing/2014/main" id="{B3E1E904-19C6-EAA0-D8BE-98B429457D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51" b="251"/>
          <a:stretch>
            <a:fillRect/>
          </a:stretch>
        </p:blipFill>
        <p:spPr>
          <a:xfrm>
            <a:off x="4439805" y="5120986"/>
            <a:ext cx="1462495" cy="1452362"/>
          </a:xfrm>
          <a:prstGeom prst="rect">
            <a:avLst/>
          </a:prstGeom>
        </p:spPr>
      </p:pic>
      <p:pic>
        <p:nvPicPr>
          <p:cNvPr id="8" name="Picture 7" descr="English Unite - R-Controlled Vowel - Her">
            <a:extLst>
              <a:ext uri="{FF2B5EF4-FFF2-40B4-BE49-F238E27FC236}">
                <a16:creationId xmlns:a16="http://schemas.microsoft.com/office/drawing/2014/main" id="{B2E3A8FE-DB33-7AFB-9835-5AE2247821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49" t="14758" r="6621" b="16794"/>
          <a:stretch>
            <a:fillRect/>
          </a:stretch>
        </p:blipFill>
        <p:spPr>
          <a:xfrm>
            <a:off x="8050236" y="4896838"/>
            <a:ext cx="1663506" cy="1801580"/>
          </a:xfrm>
          <a:prstGeom prst="rect">
            <a:avLst/>
          </a:prstGeom>
        </p:spPr>
      </p:pic>
      <p:pic>
        <p:nvPicPr>
          <p:cNvPr id="7" name="Picture 6" descr="SalesOne LLC Star Wars Toynk Exclusive Enamel Pin Mandalorian Cartoon Child  Baby Yoda Ears Up">
            <a:extLst>
              <a:ext uri="{FF2B5EF4-FFF2-40B4-BE49-F238E27FC236}">
                <a16:creationId xmlns:a16="http://schemas.microsoft.com/office/drawing/2014/main" id="{4BD05DE3-207D-B35C-96A5-80ABB47438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5" t="14135" r="-1070" b="21400"/>
          <a:stretch>
            <a:fillRect/>
          </a:stretch>
        </p:blipFill>
        <p:spPr>
          <a:xfrm>
            <a:off x="8580479" y="5034428"/>
            <a:ext cx="588142" cy="166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7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E2EBD-1F73-9D26-F31A-FAA39D69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Awenen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err="1">
                <a:latin typeface="Times New Roman"/>
                <a:cs typeface="Times New Roman"/>
              </a:rPr>
              <a:t>gidoodem</a:t>
            </a:r>
            <a:r>
              <a:rPr lang="en-US" dirty="0">
                <a:latin typeface="Times New Roman"/>
                <a:cs typeface="Times New Roman"/>
              </a:rPr>
              <a:t>? 'Who is your clan?'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916FF-52C2-10EC-8206-460057ECE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431" y="1825625"/>
            <a:ext cx="7164754" cy="483003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_________________ (n)</a:t>
            </a:r>
            <a:r>
              <a:rPr lang="en-US" sz="2000" err="1">
                <a:latin typeface="Times New Roman"/>
                <a:cs typeface="Times New Roman"/>
              </a:rPr>
              <a:t>indoodem</a:t>
            </a:r>
            <a:r>
              <a:rPr lang="en-US" sz="2000" dirty="0">
                <a:latin typeface="Times New Roman"/>
                <a:cs typeface="Times New Roman"/>
              </a:rPr>
              <a:t>.  ‘________ is my clan.’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We take our father’s clan.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Makwa ‘bear’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Migizi ‘eagle’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Ajijaak ‘crane’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err="1">
                <a:latin typeface="Times New Roman"/>
                <a:cs typeface="Times New Roman"/>
              </a:rPr>
              <a:t>Bizhiw</a:t>
            </a:r>
            <a:r>
              <a:rPr lang="en-US" sz="2000" dirty="0">
                <a:latin typeface="Times New Roman"/>
                <a:cs typeface="Times New Roman"/>
              </a:rPr>
              <a:t> ‘lynx’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err="1">
                <a:latin typeface="Times New Roman"/>
                <a:cs typeface="Times New Roman"/>
              </a:rPr>
              <a:t>Awaazisii</a:t>
            </a:r>
            <a:r>
              <a:rPr lang="en-US" sz="2000" dirty="0">
                <a:latin typeface="Times New Roman"/>
                <a:cs typeface="Times New Roman"/>
              </a:rPr>
              <a:t> ‘bullhead’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err="1">
                <a:latin typeface="Times New Roman"/>
                <a:cs typeface="Times New Roman"/>
              </a:rPr>
              <a:t>Waabizheshi</a:t>
            </a:r>
            <a:r>
              <a:rPr lang="en-US" sz="2000" dirty="0">
                <a:latin typeface="Times New Roman"/>
                <a:cs typeface="Times New Roman"/>
              </a:rPr>
              <a:t> ‘pine marten’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Maang ‘loon’</a:t>
            </a:r>
            <a:endParaRPr lang="en-US" dirty="0"/>
          </a:p>
          <a:p>
            <a:r>
              <a:rPr lang="en-US" sz="2000">
                <a:latin typeface="Times New Roman"/>
                <a:ea typeface="+mn-lt"/>
                <a:cs typeface="Times New Roman"/>
              </a:rPr>
              <a:t>Ma'iingan 'wolf'</a:t>
            </a:r>
            <a:endParaRPr lang="en-US" sz="2000" dirty="0">
              <a:latin typeface="Times New Roman"/>
              <a:ea typeface="+mn-lt"/>
              <a:cs typeface="Times New Roman"/>
            </a:endParaRPr>
          </a:p>
          <a:p>
            <a:pPr marL="0" indent="0">
              <a:buNone/>
            </a:pPr>
            <a:r>
              <a:rPr lang="en-US" sz="2000" dirty="0">
                <a:ea typeface="+mn-lt"/>
                <a:cs typeface="+mn-lt"/>
              </a:rPr>
              <a:t>•</a:t>
            </a:r>
            <a:r>
              <a:rPr lang="en-US" sz="2000" dirty="0">
                <a:latin typeface="Times New Roman"/>
                <a:cs typeface="Times New Roman"/>
              </a:rPr>
              <a:t>Name ‘sturgeon’</a:t>
            </a:r>
            <a:endParaRPr lang="en-US" dirty="0"/>
          </a:p>
          <a:p>
            <a:r>
              <a:rPr lang="en-US" sz="2000" dirty="0">
                <a:latin typeface="Times New Roman"/>
                <a:cs typeface="Times New Roman"/>
              </a:rPr>
              <a:t>Mikinaak ‘turtle’</a:t>
            </a:r>
          </a:p>
          <a:p>
            <a:pPr marL="0" indent="0">
              <a:buNone/>
            </a:pPr>
            <a:r>
              <a:rPr lang="en-US" sz="2600" dirty="0">
                <a:latin typeface="Times New Roman"/>
                <a:cs typeface="Times New Roman"/>
              </a:rPr>
              <a:t>Gaawiin mashi ningikenimaasiin nindoodem. </a:t>
            </a:r>
          </a:p>
          <a:p>
            <a:pPr marL="0" indent="0">
              <a:buNone/>
            </a:pPr>
            <a:r>
              <a:rPr lang="en-US" sz="2600" dirty="0">
                <a:latin typeface="Times New Roman"/>
                <a:cs typeface="Times New Roman"/>
              </a:rPr>
              <a:t>‘I don’t know who my clan is yet.’</a:t>
            </a:r>
            <a:endParaRPr lang="en-US" sz="2600"/>
          </a:p>
          <a:p>
            <a:endParaRPr lang="en-US" sz="2200" dirty="0">
              <a:latin typeface="Times New Roman"/>
              <a:cs typeface="Times New Roman"/>
            </a:endParaRPr>
          </a:p>
        </p:txBody>
      </p:sp>
      <p:pic>
        <p:nvPicPr>
          <p:cNvPr id="4" name="Picture 3" descr="A diagram system&#10;&#10;AI-generated content may be incorrect.">
            <a:extLst>
              <a:ext uri="{FF2B5EF4-FFF2-40B4-BE49-F238E27FC236}">
                <a16:creationId xmlns:a16="http://schemas.microsoft.com/office/drawing/2014/main" id="{E10AAD2F-4452-E979-5487-C91133AAF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08" r="-202" b="-195"/>
          <a:stretch>
            <a:fillRect/>
          </a:stretch>
        </p:blipFill>
        <p:spPr>
          <a:xfrm>
            <a:off x="6744676" y="3536462"/>
            <a:ext cx="4847501" cy="31204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6D13E9-25EB-A1D2-E83D-2455F2DB434C}"/>
              </a:ext>
            </a:extLst>
          </p:cNvPr>
          <p:cNvSpPr txBox="1"/>
          <p:nvPr/>
        </p:nvSpPr>
        <p:spPr>
          <a:xfrm>
            <a:off x="5754076" y="2862384"/>
            <a:ext cx="2119923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Includes subclans</a:t>
            </a:r>
            <a:endParaRPr lang="en-US" dirty="0"/>
          </a:p>
          <a:p>
            <a:r>
              <a:rPr lang="en-US" sz="1600" dirty="0">
                <a:latin typeface="Arial"/>
                <a:cs typeface="Arial"/>
              </a:rPr>
              <a:t>•</a:t>
            </a:r>
            <a:r>
              <a:rPr lang="en-US" sz="1600" dirty="0" err="1">
                <a:latin typeface="Times New Roman"/>
                <a:cs typeface="Times New Roman"/>
              </a:rPr>
              <a:t>Awaazisii</a:t>
            </a:r>
            <a:r>
              <a:rPr lang="en-US" sz="1600" dirty="0">
                <a:latin typeface="Times New Roman"/>
                <a:cs typeface="Times New Roman"/>
              </a:rPr>
              <a:t> ‘Bullhead’</a:t>
            </a:r>
            <a:endParaRPr lang="en-US" dirty="0"/>
          </a:p>
          <a:p>
            <a:r>
              <a:rPr lang="en-US" sz="1600" dirty="0">
                <a:latin typeface="Arial"/>
                <a:cs typeface="Arial"/>
              </a:rPr>
              <a:t>•</a:t>
            </a:r>
            <a:r>
              <a:rPr lang="en-US" sz="1600" dirty="0">
                <a:latin typeface="Times New Roman"/>
                <a:cs typeface="Times New Roman"/>
              </a:rPr>
              <a:t>Name ‘Sturgeon’ </a:t>
            </a:r>
            <a:endParaRPr lang="en-US" dirty="0"/>
          </a:p>
          <a:p>
            <a:r>
              <a:rPr lang="en-US" sz="1600" dirty="0">
                <a:latin typeface="Arial"/>
                <a:cs typeface="Arial"/>
              </a:rPr>
              <a:t>•</a:t>
            </a:r>
            <a:r>
              <a:rPr lang="en-US" sz="1600" dirty="0" err="1">
                <a:latin typeface="Times New Roman"/>
                <a:cs typeface="Times New Roman"/>
              </a:rPr>
              <a:t>Maanameg</a:t>
            </a:r>
            <a:r>
              <a:rPr lang="en-US" sz="1600" dirty="0">
                <a:latin typeface="Times New Roman"/>
                <a:cs typeface="Times New Roman"/>
              </a:rPr>
              <a:t> ‘catfish’</a:t>
            </a:r>
            <a:endParaRPr lang="en-US" dirty="0"/>
          </a:p>
          <a:p>
            <a:pPr algn="l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B0801B-24C5-7CDB-06AF-C66CE3190B67}"/>
              </a:ext>
            </a:extLst>
          </p:cNvPr>
          <p:cNvSpPr txBox="1"/>
          <p:nvPr/>
        </p:nvSpPr>
        <p:spPr>
          <a:xfrm>
            <a:off x="11185769" y="3536462"/>
            <a:ext cx="143607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Includes subclans</a:t>
            </a:r>
            <a:endParaRPr lang="en-US" dirty="0"/>
          </a:p>
          <a:p>
            <a:r>
              <a:rPr lang="en-US" sz="1600" dirty="0">
                <a:latin typeface="Arial"/>
                <a:cs typeface="Arial"/>
              </a:rPr>
              <a:t>•</a:t>
            </a:r>
            <a:r>
              <a:rPr lang="en-US" sz="1600" dirty="0">
                <a:latin typeface="Times New Roman"/>
                <a:cs typeface="Times New Roman"/>
              </a:rPr>
              <a:t>Migizi</a:t>
            </a:r>
            <a:endParaRPr lang="en-US" dirty="0"/>
          </a:p>
          <a:p>
            <a:r>
              <a:rPr lang="en-US" sz="1600" dirty="0">
                <a:latin typeface="Arial"/>
                <a:cs typeface="Arial"/>
              </a:rPr>
              <a:t>•</a:t>
            </a:r>
            <a:r>
              <a:rPr lang="en-US" sz="1600" dirty="0" err="1">
                <a:latin typeface="Times New Roman"/>
                <a:cs typeface="Times New Roman"/>
              </a:rPr>
              <a:t>Giniw</a:t>
            </a:r>
            <a:endParaRPr lang="en-US" dirty="0" err="1"/>
          </a:p>
          <a:p>
            <a:pPr algn="l"/>
            <a:r>
              <a:rPr lang="en-US" sz="1600" dirty="0" err="1">
                <a:latin typeface="Times New Roman"/>
                <a:cs typeface="Times New Roman"/>
              </a:rPr>
              <a:t>Gekek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114707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65511-9A18-5933-DA49-1BE88605B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19" y="365125"/>
            <a:ext cx="11346871" cy="1340956"/>
          </a:xfrm>
        </p:spPr>
        <p:txBody>
          <a:bodyPr/>
          <a:lstStyle/>
          <a:p>
            <a:r>
              <a:rPr lang="en-US" dirty="0">
                <a:latin typeface="Times New Roman"/>
                <a:cs typeface="Times New Roman"/>
              </a:rPr>
              <a:t>Makwa (n)</a:t>
            </a:r>
            <a:r>
              <a:rPr lang="en-US" dirty="0" err="1">
                <a:latin typeface="Times New Roman"/>
                <a:cs typeface="Times New Roman"/>
              </a:rPr>
              <a:t>indoodem</a:t>
            </a:r>
            <a:r>
              <a:rPr lang="en-US" dirty="0">
                <a:latin typeface="Times New Roman"/>
                <a:cs typeface="Times New Roman"/>
              </a:rPr>
              <a:t> 'My clan is bear; I am bear clan'</a:t>
            </a:r>
          </a:p>
        </p:txBody>
      </p:sp>
      <p:pic>
        <p:nvPicPr>
          <p:cNvPr id="4" name="Content Placeholder 3" descr="Black Bears | Our State">
            <a:extLst>
              <a:ext uri="{FF2B5EF4-FFF2-40B4-BE49-F238E27FC236}">
                <a16:creationId xmlns:a16="http://schemas.microsoft.com/office/drawing/2014/main" id="{9BAE95CE-E8F5-A20E-DBCA-F2199D01D9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8056" y="1864110"/>
            <a:ext cx="3531293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0BA403-2B92-8E32-114C-9C1DD61245CB}"/>
              </a:ext>
            </a:extLst>
          </p:cNvPr>
          <p:cNvSpPr txBox="1"/>
          <p:nvPr/>
        </p:nvSpPr>
        <p:spPr>
          <a:xfrm>
            <a:off x="277091" y="2217615"/>
            <a:ext cx="6854447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The founding clan of LCO.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Traditionally the largest clan at LCO.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Social responsibilities with medicines/healing and community security.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Tend to be spiritually gifted with medicines, plants, </a:t>
            </a:r>
            <a:r>
              <a:rPr lang="en-US" sz="2800" dirty="0" err="1">
                <a:latin typeface="Times New Roman"/>
                <a:cs typeface="Times New Roman"/>
              </a:rPr>
              <a:t>recipies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Tend to be good hunters, good warriors.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Known stereotypically by their thick hair.  </a:t>
            </a:r>
          </a:p>
        </p:txBody>
      </p:sp>
    </p:spTree>
    <p:extLst>
      <p:ext uri="{BB962C8B-B14F-4D97-AF65-F5344CB8AC3E}">
        <p14:creationId xmlns:p14="http://schemas.microsoft.com/office/powerpoint/2010/main" val="244595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3C08-D005-7ACF-83B8-7E5AB098D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02033-9F05-F554-A2DB-4923D4BE9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19" y="365125"/>
            <a:ext cx="11346871" cy="1340956"/>
          </a:xfrm>
        </p:spPr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Waabizheshi (n)</a:t>
            </a:r>
            <a:r>
              <a:rPr lang="en-US" err="1">
                <a:latin typeface="Times New Roman"/>
                <a:cs typeface="Times New Roman"/>
              </a:rPr>
              <a:t>indoodem</a:t>
            </a:r>
            <a:r>
              <a:rPr lang="en-US">
                <a:latin typeface="Times New Roman"/>
                <a:cs typeface="Times New Roman"/>
              </a:rPr>
              <a:t> 'My clan is marten; I am marten clan'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189F03-1C78-A34E-4448-807625C0D99B}"/>
              </a:ext>
            </a:extLst>
          </p:cNvPr>
          <p:cNvSpPr txBox="1"/>
          <p:nvPr/>
        </p:nvSpPr>
        <p:spPr>
          <a:xfrm>
            <a:off x="277091" y="2217615"/>
            <a:ext cx="6854447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Prominent warrior clan.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For some communities/teachings, an adopting clan for children with Native fathers without clans.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Social responsibilities with being providers.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Tend to be good hunters, good warriors.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Known stereotypically by their fearlessness.  </a:t>
            </a:r>
          </a:p>
        </p:txBody>
      </p:sp>
      <p:pic>
        <p:nvPicPr>
          <p:cNvPr id="7" name="Picture 6" descr="The American Pine Marten - Out There Outdoors">
            <a:extLst>
              <a:ext uri="{FF2B5EF4-FFF2-40B4-BE49-F238E27FC236}">
                <a16:creationId xmlns:a16="http://schemas.microsoft.com/office/drawing/2014/main" id="{66C4D472-22C2-B52D-3993-2BA4C83A53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67" b="3803"/>
          <a:stretch>
            <a:fillRect/>
          </a:stretch>
        </p:blipFill>
        <p:spPr>
          <a:xfrm>
            <a:off x="7761300" y="1546803"/>
            <a:ext cx="3895790" cy="435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9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BFF43-FCA1-CA19-20C4-B9C7FD8F5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103F3-E01F-DC22-AB51-E94249B28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82" y="365125"/>
            <a:ext cx="11932246" cy="134600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Ma'iingan (n)</a:t>
            </a:r>
            <a:r>
              <a:rPr lang="en-US" dirty="0" err="1">
                <a:latin typeface="Times New Roman"/>
                <a:cs typeface="Times New Roman"/>
              </a:rPr>
              <a:t>indoodem</a:t>
            </a:r>
            <a:r>
              <a:rPr lang="en-US" dirty="0">
                <a:latin typeface="Times New Roman"/>
                <a:cs typeface="Times New Roman"/>
              </a:rPr>
              <a:t> 'My clan is wolf; I am wolf </a:t>
            </a:r>
            <a:r>
              <a:rPr lang="en-US">
                <a:latin typeface="Times New Roman"/>
                <a:cs typeface="Times New Roman"/>
              </a:rPr>
              <a:t>clan'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35A2EE-DB4D-D3E6-8116-51DA732FFDCE}"/>
              </a:ext>
            </a:extLst>
          </p:cNvPr>
          <p:cNvSpPr txBox="1"/>
          <p:nvPr/>
        </p:nvSpPr>
        <p:spPr>
          <a:xfrm>
            <a:off x="277091" y="2217615"/>
            <a:ext cx="685444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The adopting clan of the mixed bloods.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Children of Native fathers from other tribes (Dakota) adopted into the Ma'iingan doodem (regional).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Social responsibilities as hunters and warriors.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Tend to be wise in their old age.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Stereotpically known for being protective and defensive.  </a:t>
            </a:r>
            <a:endParaRPr lang="en-US" sz="2800" dirty="0">
              <a:latin typeface="Times New Roman"/>
              <a:cs typeface="Times New Roman"/>
            </a:endParaRPr>
          </a:p>
        </p:txBody>
      </p:sp>
      <p:pic>
        <p:nvPicPr>
          <p:cNvPr id="6" name="Content Placeholder 5" descr="Animals">
            <a:extLst>
              <a:ext uri="{FF2B5EF4-FFF2-40B4-BE49-F238E27FC236}">
                <a16:creationId xmlns:a16="http://schemas.microsoft.com/office/drawing/2014/main" id="{CD4E7B71-2996-EFC1-90E1-96BE091C06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1841" r="-77" b="116"/>
          <a:stretch>
            <a:fillRect/>
          </a:stretch>
        </p:blipFill>
        <p:spPr>
          <a:xfrm>
            <a:off x="7258970" y="1815532"/>
            <a:ext cx="3800167" cy="434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802E-E4ED-A5D8-E0CC-59D547CAF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F48C6-7A4D-51FC-8832-A808A4DF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19" y="365125"/>
            <a:ext cx="11346871" cy="1340956"/>
          </a:xfrm>
        </p:spPr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Maang</a:t>
            </a:r>
            <a:r>
              <a:rPr lang="en-US" dirty="0">
                <a:latin typeface="Times New Roman"/>
                <a:cs typeface="Times New Roman"/>
              </a:rPr>
              <a:t> (n)</a:t>
            </a:r>
            <a:r>
              <a:rPr lang="en-US" dirty="0" err="1">
                <a:latin typeface="Times New Roman"/>
                <a:cs typeface="Times New Roman"/>
              </a:rPr>
              <a:t>indoodem</a:t>
            </a:r>
            <a:r>
              <a:rPr lang="en-US" dirty="0">
                <a:latin typeface="Times New Roman"/>
                <a:cs typeface="Times New Roman"/>
              </a:rPr>
              <a:t> 'My clan is loon; I am loon clan'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E20DDA-F3AE-B32E-773F-D7D129BE1F1C}"/>
              </a:ext>
            </a:extLst>
          </p:cNvPr>
          <p:cNvSpPr txBox="1"/>
          <p:nvPr/>
        </p:nvSpPr>
        <p:spPr>
          <a:xfrm>
            <a:off x="277091" y="2217615"/>
            <a:ext cx="6854447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Leadership clan, internal band diplomacy.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Responsible for community leadership, conflict resolution, mediation.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Hereditary chiefs lineage.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Known for their gift of public speaking.</a:t>
            </a:r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Stereotypically known to be great speakers and singers.  </a:t>
            </a:r>
          </a:p>
          <a:p>
            <a:pPr marL="285750" indent="-285750">
              <a:buFont typeface="Arial"/>
              <a:buChar char="•"/>
            </a:pPr>
            <a:endParaRPr lang="en-US" sz="2800" dirty="0">
              <a:latin typeface="Times New Roman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endParaRPr lang="en-US" sz="2800" dirty="0">
              <a:latin typeface="Times New Roman"/>
              <a:cs typeface="Times New Roman"/>
            </a:endParaRPr>
          </a:p>
        </p:txBody>
      </p:sp>
      <p:pic>
        <p:nvPicPr>
          <p:cNvPr id="7" name="Content Placeholder 6" descr="Common Loon — Southern Wisconsin Bird Alliance">
            <a:extLst>
              <a:ext uri="{FF2B5EF4-FFF2-40B4-BE49-F238E27FC236}">
                <a16:creationId xmlns:a16="http://schemas.microsoft.com/office/drawing/2014/main" id="{EC0DDB88-3ECF-8CE4-D487-BA02E5E66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7577" y="1922056"/>
            <a:ext cx="5327945" cy="378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76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5A52-35BB-F429-DBA8-A54E47590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BB629-506D-C2D6-94F5-DF8E83BF5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19" y="365125"/>
            <a:ext cx="11346871" cy="1340956"/>
          </a:xfrm>
        </p:spPr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Ajijaak</a:t>
            </a:r>
            <a:r>
              <a:rPr lang="en-US" dirty="0">
                <a:latin typeface="Times New Roman"/>
                <a:cs typeface="Times New Roman"/>
              </a:rPr>
              <a:t> (n)</a:t>
            </a:r>
            <a:r>
              <a:rPr lang="en-US" dirty="0" err="1">
                <a:latin typeface="Times New Roman"/>
                <a:cs typeface="Times New Roman"/>
              </a:rPr>
              <a:t>indoodem</a:t>
            </a:r>
            <a:r>
              <a:rPr lang="en-US" dirty="0">
                <a:latin typeface="Times New Roman"/>
                <a:cs typeface="Times New Roman"/>
              </a:rPr>
              <a:t> 'My clan is crane; I am crane clan'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3F965-6BF1-F72E-8FB3-17AAF8F4877A}"/>
              </a:ext>
            </a:extLst>
          </p:cNvPr>
          <p:cNvSpPr txBox="1"/>
          <p:nvPr/>
        </p:nvSpPr>
        <p:spPr>
          <a:xfrm>
            <a:off x="277091" y="2217615"/>
            <a:ext cx="6854447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The original leadership clan, inter-tribal diplomacy.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Responsible for advocacy, leadership of the leaders.</a:t>
            </a:r>
            <a:endParaRPr lang="en-US" dirty="0">
              <a:latin typeface="Aptos" panose="02110004020202020204"/>
              <a:cs typeface="Times New Roman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Hereditary chiefs lineage.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Known for their gift of public speaking.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Stereotypically known to be great speakers and singers.  </a:t>
            </a:r>
          </a:p>
        </p:txBody>
      </p:sp>
      <p:pic>
        <p:nvPicPr>
          <p:cNvPr id="7" name="Content Placeholder 6" descr="Where to See the Migration of Wisconsin's Sandhill Cranes">
            <a:extLst>
              <a:ext uri="{FF2B5EF4-FFF2-40B4-BE49-F238E27FC236}">
                <a16:creationId xmlns:a16="http://schemas.microsoft.com/office/drawing/2014/main" id="{ADF1C608-BE21-8FBA-411B-BC78F0CA0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085"/>
          <a:stretch>
            <a:fillRect/>
          </a:stretch>
        </p:blipFill>
        <p:spPr>
          <a:xfrm>
            <a:off x="7701470" y="1432335"/>
            <a:ext cx="3970195" cy="50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9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0F0C2-2F29-34CA-49C9-0C32B8652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DF39-6243-40CC-0ECC-F4D4D8B12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33" y="365125"/>
            <a:ext cx="11684976" cy="1346002"/>
          </a:xfrm>
        </p:spPr>
        <p:txBody>
          <a:bodyPr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Migizi (n)</a:t>
            </a:r>
            <a:r>
              <a:rPr lang="en-US" err="1">
                <a:latin typeface="Times New Roman"/>
                <a:cs typeface="Times New Roman"/>
              </a:rPr>
              <a:t>indoodem</a:t>
            </a:r>
            <a:r>
              <a:rPr lang="en-US">
                <a:latin typeface="Times New Roman"/>
                <a:cs typeface="Times New Roman"/>
              </a:rPr>
              <a:t> 'My clan is eagle; I am eagle </a:t>
            </a:r>
            <a:r>
              <a:rPr lang="en-US" dirty="0">
                <a:latin typeface="Times New Roman"/>
                <a:cs typeface="Times New Roman"/>
              </a:rPr>
              <a:t>clan'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DD8000-2ECC-83C3-88C5-DC84CFC9463B}"/>
              </a:ext>
            </a:extLst>
          </p:cNvPr>
          <p:cNvSpPr txBox="1"/>
          <p:nvPr/>
        </p:nvSpPr>
        <p:spPr>
          <a:xfrm>
            <a:off x="277091" y="2217615"/>
            <a:ext cx="6854447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The adopting clan of the mixed bloods.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Children of white fathers adopted into the Migizi doodem (regional).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Social responsibilities with </a:t>
            </a:r>
            <a:r>
              <a:rPr lang="en-US" sz="2800">
                <a:latin typeface="Times New Roman"/>
                <a:cs typeface="Times New Roman"/>
              </a:rPr>
              <a:t>ceremonial leadership.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Tend to be gifted with stories and songs.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Stereotpically known for white thin hair in old age.  </a:t>
            </a:r>
            <a:endParaRPr lang="en-US" sz="2800" dirty="0">
              <a:latin typeface="Times New Roman"/>
              <a:cs typeface="Times New Roman"/>
            </a:endParaRPr>
          </a:p>
        </p:txBody>
      </p:sp>
      <p:pic>
        <p:nvPicPr>
          <p:cNvPr id="7" name="Content Placeholder 6" descr="Bald eagle | The Raptor Center">
            <a:extLst>
              <a:ext uri="{FF2B5EF4-FFF2-40B4-BE49-F238E27FC236}">
                <a16:creationId xmlns:a16="http://schemas.microsoft.com/office/drawing/2014/main" id="{793EBF04-24E3-A487-837F-79DED60B2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19687" y="1447148"/>
            <a:ext cx="3390388" cy="508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580E8-E37E-630F-8A2C-F0FFF7105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D3455-B9A1-6C7A-9A97-99CA42DC2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33" y="365125"/>
            <a:ext cx="11684976" cy="1346002"/>
          </a:xfrm>
        </p:spPr>
        <p:txBody>
          <a:bodyPr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Awaazisii (n)</a:t>
            </a:r>
            <a:r>
              <a:rPr lang="en-US" err="1">
                <a:latin typeface="Times New Roman"/>
                <a:cs typeface="Times New Roman"/>
              </a:rPr>
              <a:t>indoodem</a:t>
            </a:r>
            <a:r>
              <a:rPr lang="en-US">
                <a:latin typeface="Times New Roman"/>
                <a:cs typeface="Times New Roman"/>
              </a:rPr>
              <a:t> 'My clan is bullhead; I am bullhead</a:t>
            </a:r>
            <a:r>
              <a:rPr lang="en-US" dirty="0">
                <a:latin typeface="Times New Roman"/>
                <a:cs typeface="Times New Roman"/>
              </a:rPr>
              <a:t>  clan'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CB9CC-61D7-6F8D-5B25-A6960E3AAF95}"/>
              </a:ext>
            </a:extLst>
          </p:cNvPr>
          <p:cNvSpPr txBox="1"/>
          <p:nvPr/>
        </p:nvSpPr>
        <p:spPr>
          <a:xfrm>
            <a:off x="302322" y="1889602"/>
            <a:ext cx="6248885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The original educators.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Philosophers and intellectuals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Social responsibilities with </a:t>
            </a:r>
            <a:r>
              <a:rPr lang="en-US" sz="2800">
                <a:latin typeface="Times New Roman"/>
                <a:cs typeface="Times New Roman"/>
              </a:rPr>
              <a:t>ceremonial leadership, tribal history, and sacred legends.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Tend to be gifted with interpersonal skills.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Stereotpically known for balding or thin hair in old </a:t>
            </a:r>
            <a:r>
              <a:rPr lang="en-US" sz="2800" dirty="0">
                <a:latin typeface="Times New Roman"/>
                <a:cs typeface="Times New Roman"/>
              </a:rPr>
              <a:t>age.  </a:t>
            </a:r>
          </a:p>
        </p:txBody>
      </p:sp>
      <p:pic>
        <p:nvPicPr>
          <p:cNvPr id="6" name="Picture 5" descr="Ameiurus - Wikipedia">
            <a:extLst>
              <a:ext uri="{FF2B5EF4-FFF2-40B4-BE49-F238E27FC236}">
                <a16:creationId xmlns:a16="http://schemas.microsoft.com/office/drawing/2014/main" id="{90EAE076-6C1F-8CDE-A562-B1CDEEAEF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116" y="1796503"/>
            <a:ext cx="5513146" cy="3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2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ED333-64C6-FA12-BED6-824F85988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D34CB-85E6-42F3-9415-822E43A6F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33" y="365125"/>
            <a:ext cx="11684976" cy="1346002"/>
          </a:xfrm>
        </p:spPr>
        <p:txBody>
          <a:bodyPr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Adik (n)</a:t>
            </a:r>
            <a:r>
              <a:rPr lang="en-US" err="1">
                <a:latin typeface="Times New Roman"/>
                <a:cs typeface="Times New Roman"/>
              </a:rPr>
              <a:t>indoodem</a:t>
            </a:r>
            <a:r>
              <a:rPr lang="en-US">
                <a:latin typeface="Times New Roman"/>
                <a:cs typeface="Times New Roman"/>
              </a:rPr>
              <a:t> 'My clan is caribou; I am caribou</a:t>
            </a:r>
            <a:r>
              <a:rPr lang="en-US" dirty="0">
                <a:latin typeface="Times New Roman"/>
                <a:cs typeface="Times New Roman"/>
              </a:rPr>
              <a:t>   clan'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B962C1-5AAE-7F3C-857F-EC87BABA3007}"/>
              </a:ext>
            </a:extLst>
          </p:cNvPr>
          <p:cNvSpPr txBox="1"/>
          <p:nvPr/>
        </p:nvSpPr>
        <p:spPr>
          <a:xfrm>
            <a:off x="302322" y="1889602"/>
            <a:ext cx="6248885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The original 'deer clan'.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Compassionate thinkers, mediators, counselors</a:t>
            </a:r>
            <a:r>
              <a:rPr lang="en-US" sz="2800" dirty="0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Social responsibilities with conflict resolution and keeping peace.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Exiled from the region due to intermarriage.</a:t>
            </a:r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Times New Roman"/>
                <a:cs typeface="Times New Roman"/>
              </a:rPr>
              <a:t>Stereotpically known for gentle, kind nature</a:t>
            </a:r>
            <a:r>
              <a:rPr lang="en-US" sz="2800" dirty="0">
                <a:latin typeface="Times New Roman"/>
                <a:cs typeface="Times New Roman"/>
              </a:rPr>
              <a:t>.  </a:t>
            </a:r>
          </a:p>
        </p:txBody>
      </p:sp>
      <p:pic>
        <p:nvPicPr>
          <p:cNvPr id="3" name="Picture 2" descr="Woodland Caribou - Nature Canada">
            <a:extLst>
              <a:ext uri="{FF2B5EF4-FFF2-40B4-BE49-F238E27FC236}">
                <a16:creationId xmlns:a16="http://schemas.microsoft.com/office/drawing/2014/main" id="{D20D183C-2B3F-54F3-3D6F-730D925C8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176" y="1712397"/>
            <a:ext cx="4802113" cy="30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0F86-8C39-AEBF-A41B-B36BF155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(n)indoodem, gidoodem, odoodem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AA85A-D04E-7A66-C544-EE1AF4E1C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55" y="1689374"/>
            <a:ext cx="11272553" cy="484083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>
                <a:latin typeface="Times New Roman"/>
                <a:cs typeface="Times New Roman"/>
              </a:rPr>
              <a:t>Migizi indoodem 'My am eagle clan.'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Migizi gidoodem 'You are eagle clan.'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Migizi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odoodem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lang="en-US">
                <a:latin typeface="Times New Roman"/>
                <a:cs typeface="Times New Roman"/>
              </a:rPr>
              <a:t> a'aw Ogimaa-ayaabe. 'Ogimaa-ayaabe is eagle clan.'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dirty="0">
                <a:latin typeface="Times New Roman"/>
                <a:cs typeface="Times New Roman"/>
              </a:rPr>
              <a:t>Whenever we talk about wiin's clan (h/ clan), we put an extra ending </a:t>
            </a:r>
            <a:r>
              <a:rPr lang="en-US">
                <a:latin typeface="Times New Roman"/>
                <a:cs typeface="Times New Roman"/>
              </a:rPr>
              <a:t>on the animal and the word for clan (shown in red):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>
                <a:latin typeface="Times New Roman"/>
                <a:cs typeface="Times New Roman"/>
              </a:rPr>
              <a:t>Migizi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makwa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>
                <a:latin typeface="Times New Roman"/>
                <a:cs typeface="Times New Roman"/>
              </a:rPr>
              <a:t> ma'iingan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 </a:t>
            </a:r>
            <a:r>
              <a:rPr lang="en-US">
                <a:latin typeface="Times New Roman"/>
                <a:cs typeface="Times New Roman"/>
              </a:rPr>
              <a:t>ajijaak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maang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adik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awaazisii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>
                <a:latin typeface="Times New Roman"/>
                <a:cs typeface="Times New Roman"/>
              </a:rPr>
              <a:t>waabizheshi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 bizhi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  <a:r>
              <a:rPr lang="en-US">
                <a:latin typeface="Times New Roman"/>
                <a:cs typeface="Times New Roman"/>
              </a:rPr>
              <a:t>, etc. </a:t>
            </a:r>
            <a:endParaRPr lang="en-US" dirty="0">
              <a:latin typeface="Times New Roman"/>
              <a:cs typeface="Times New Roman"/>
            </a:endParaRPr>
          </a:p>
          <a:p>
            <a:pPr marL="0" indent="0" algn="ctr">
              <a:buNone/>
            </a:pPr>
            <a:r>
              <a:rPr lang="en-US" sz="6600">
                <a:latin typeface="Times New Roman"/>
                <a:cs typeface="Times New Roman"/>
              </a:rPr>
              <a:t>Awazisii</a:t>
            </a:r>
            <a:r>
              <a:rPr lang="en-US" sz="660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6600">
                <a:latin typeface="Times New Roman"/>
                <a:cs typeface="Times New Roman"/>
              </a:rPr>
              <a:t> odoodem</a:t>
            </a:r>
            <a:r>
              <a:rPr lang="en-US" sz="6600">
                <a:solidFill>
                  <a:srgbClr val="FF0000"/>
                </a:solidFill>
                <a:latin typeface="Times New Roman"/>
                <a:cs typeface="Times New Roman"/>
              </a:rPr>
              <a:t>an </a:t>
            </a:r>
            <a:r>
              <a:rPr lang="en-US" sz="6600">
                <a:latin typeface="Times New Roman"/>
                <a:cs typeface="Times New Roman"/>
              </a:rPr>
              <a:t>Yoda.</a:t>
            </a:r>
          </a:p>
          <a:p>
            <a:pPr marL="0" indent="0" algn="ctr">
              <a:buNone/>
            </a:pPr>
            <a:r>
              <a:rPr lang="en-US" sz="6600">
                <a:latin typeface="Times New Roman"/>
                <a:cs typeface="Times New Roman"/>
              </a:rPr>
              <a:t>'Yoda is bull-head clan'</a:t>
            </a:r>
            <a:endParaRPr lang="en-US" sz="6600" dirty="0">
              <a:latin typeface="Times New Roman"/>
              <a:cs typeface="Times New Roman"/>
            </a:endParaRPr>
          </a:p>
        </p:txBody>
      </p:sp>
      <p:pic>
        <p:nvPicPr>
          <p:cNvPr id="5" name="Picture 4" descr="SalesOne LLC Star Wars Toynk Exclusive Enamel Pin Mandalorian Cartoon Child  Baby Yoda Ears Up">
            <a:extLst>
              <a:ext uri="{FF2B5EF4-FFF2-40B4-BE49-F238E27FC236}">
                <a16:creationId xmlns:a16="http://schemas.microsoft.com/office/drawing/2014/main" id="{2CF9B84C-1A2F-52E2-8274-66880FF29E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5" t="14135" r="-1070" b="21400"/>
          <a:stretch>
            <a:fillRect/>
          </a:stretch>
        </p:blipFill>
        <p:spPr>
          <a:xfrm>
            <a:off x="11058241" y="4317845"/>
            <a:ext cx="875784" cy="249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35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FC07F-5E22-A8FF-3058-58ECF01F9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364AE-399B-06EB-F4C8-0A27948CD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Gagwejindidaa</a:t>
            </a:r>
            <a:r>
              <a:rPr lang="en-US" dirty="0">
                <a:latin typeface="Times New Roman"/>
                <a:cs typeface="Times New Roman"/>
              </a:rPr>
              <a:t> 'Let's ask each other'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EE0C6-39E0-4E87-A663-153263820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174" y="1841018"/>
            <a:ext cx="4261439" cy="294090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ezhinikaazoyan</a:t>
            </a:r>
            <a:r>
              <a:rPr lang="en-US" dirty="0">
                <a:latin typeface="Times New Roman"/>
                <a:cs typeface="Times New Roman"/>
              </a:rPr>
              <a:t>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Times New Roman"/>
                <a:cs typeface="Times New Roman"/>
              </a:rPr>
              <a:t>My name is ______.</a:t>
            </a:r>
            <a:endParaRPr lang="en-US"/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latin typeface="Times New Roman"/>
                <a:cs typeface="Times New Roman"/>
              </a:rPr>
              <a:t>________ (n)</a:t>
            </a:r>
            <a:r>
              <a:rPr lang="en-US" err="1">
                <a:latin typeface="Times New Roman"/>
                <a:cs typeface="Times New Roman"/>
              </a:rPr>
              <a:t>indizhinikaaz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Times New Roman"/>
                <a:cs typeface="Times New Roman"/>
              </a:rPr>
              <a:t>Your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gidizhinikaaz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Times New Roman"/>
                <a:cs typeface="Times New Roman"/>
              </a:rPr>
              <a:t>H/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izhinikaazo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71387-A5E7-A2D8-2551-D236D38194CE}"/>
              </a:ext>
            </a:extLst>
          </p:cNvPr>
          <p:cNvSpPr txBox="1"/>
          <p:nvPr/>
        </p:nvSpPr>
        <p:spPr>
          <a:xfrm>
            <a:off x="4618230" y="1843096"/>
            <a:ext cx="3953992" cy="27946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latin typeface="Times New Roman"/>
                <a:cs typeface="Times New Roman"/>
              </a:rPr>
              <a:t>Aaniindi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err="1">
                <a:latin typeface="Times New Roman"/>
                <a:cs typeface="Times New Roman"/>
              </a:rPr>
              <a:t>wenjibaayan</a:t>
            </a:r>
            <a:r>
              <a:rPr lang="en-US" sz="2800" dirty="0">
                <a:latin typeface="Times New Roman"/>
                <a:cs typeface="Times New Roman"/>
              </a:rPr>
              <a:t>?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 dirty="0">
                <a:latin typeface="Times New Roman"/>
                <a:cs typeface="Times New Roman"/>
              </a:rPr>
              <a:t>I am from ______.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________ (n)</a:t>
            </a:r>
            <a:r>
              <a:rPr lang="en-US" err="1">
                <a:latin typeface="Times New Roman"/>
                <a:cs typeface="Times New Roman"/>
              </a:rPr>
              <a:t>indoonjibaa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 dirty="0">
                <a:latin typeface="Times New Roman"/>
                <a:cs typeface="Times New Roman"/>
              </a:rPr>
              <a:t>You are from 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gidoonjibaa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 dirty="0">
                <a:latin typeface="Times New Roman"/>
                <a:cs typeface="Times New Roman"/>
              </a:rPr>
              <a:t>H/ is from _____.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 err="1">
                <a:latin typeface="Times New Roman"/>
                <a:cs typeface="Times New Roman"/>
              </a:rPr>
              <a:t>onjibaa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5" name="Picture 4" descr="Pointing Me Stock Illustrations – 382 Pointing Me Stock Illustrations,  Vectors &amp; Clipart - Dreamstime">
            <a:extLst>
              <a:ext uri="{FF2B5EF4-FFF2-40B4-BE49-F238E27FC236}">
                <a16:creationId xmlns:a16="http://schemas.microsoft.com/office/drawing/2014/main" id="{54F24F67-5F4E-33A4-B993-545F6D53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47" r="21429" b="12569"/>
          <a:stretch>
            <a:fillRect/>
          </a:stretch>
        </p:blipFill>
        <p:spPr>
          <a:xfrm>
            <a:off x="99590" y="4766733"/>
            <a:ext cx="1269922" cy="2005854"/>
          </a:xfrm>
          <a:prstGeom prst="rect">
            <a:avLst/>
          </a:prstGeom>
        </p:spPr>
      </p:pic>
      <p:pic>
        <p:nvPicPr>
          <p:cNvPr id="6" name="Picture 5" descr="Pointing You Cartoon Stock Illustrations – 1,281 Pointing You Cartoon Stock  Illustrations, Vectors &amp; Clipart - Dreamstime">
            <a:extLst>
              <a:ext uri="{FF2B5EF4-FFF2-40B4-BE49-F238E27FC236}">
                <a16:creationId xmlns:a16="http://schemas.microsoft.com/office/drawing/2014/main" id="{A71EE44B-934E-7EAF-3483-AA6BA8A992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51" b="251"/>
          <a:stretch>
            <a:fillRect/>
          </a:stretch>
        </p:blipFill>
        <p:spPr>
          <a:xfrm>
            <a:off x="4439805" y="5120986"/>
            <a:ext cx="1462495" cy="1452362"/>
          </a:xfrm>
          <a:prstGeom prst="rect">
            <a:avLst/>
          </a:prstGeom>
        </p:spPr>
      </p:pic>
      <p:pic>
        <p:nvPicPr>
          <p:cNvPr id="8" name="Picture 7" descr="English Unite - R-Controlled Vowel - Her">
            <a:extLst>
              <a:ext uri="{FF2B5EF4-FFF2-40B4-BE49-F238E27FC236}">
                <a16:creationId xmlns:a16="http://schemas.microsoft.com/office/drawing/2014/main" id="{764EA279-A1AC-9F2D-06F9-A3A61A1F27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49" t="14758" r="6621" b="16794"/>
          <a:stretch>
            <a:fillRect/>
          </a:stretch>
        </p:blipFill>
        <p:spPr>
          <a:xfrm>
            <a:off x="8050236" y="4896838"/>
            <a:ext cx="1663506" cy="1801580"/>
          </a:xfrm>
          <a:prstGeom prst="rect">
            <a:avLst/>
          </a:prstGeom>
        </p:spPr>
      </p:pic>
      <p:pic>
        <p:nvPicPr>
          <p:cNvPr id="7" name="Picture 6" descr="SalesOne LLC Star Wars Toynk Exclusive Enamel Pin Mandalorian Cartoon Child  Baby Yoda Ears Up">
            <a:extLst>
              <a:ext uri="{FF2B5EF4-FFF2-40B4-BE49-F238E27FC236}">
                <a16:creationId xmlns:a16="http://schemas.microsoft.com/office/drawing/2014/main" id="{6300EFB3-85F9-9676-C061-C6A7B4DF40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5" t="14135" r="-1070" b="21400"/>
          <a:stretch>
            <a:fillRect/>
          </a:stretch>
        </p:blipFill>
        <p:spPr>
          <a:xfrm>
            <a:off x="8580479" y="5034428"/>
            <a:ext cx="588142" cy="16602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69F0D4-D2D5-47B5-D298-8771CAF4A25D}"/>
              </a:ext>
            </a:extLst>
          </p:cNvPr>
          <p:cNvSpPr txBox="1"/>
          <p:nvPr/>
        </p:nvSpPr>
        <p:spPr>
          <a:xfrm>
            <a:off x="8413090" y="1843095"/>
            <a:ext cx="3953992" cy="27946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Times New Roman"/>
                <a:cs typeface="Times New Roman"/>
              </a:rPr>
              <a:t>Awenen gidoodem?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>
                <a:latin typeface="Times New Roman"/>
                <a:cs typeface="Times New Roman"/>
              </a:rPr>
              <a:t>I am  ______ clan.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>
                <a:latin typeface="Times New Roman"/>
                <a:cs typeface="Times New Roman"/>
              </a:rPr>
              <a:t>________ (n)indoodem.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>
                <a:latin typeface="Times New Roman"/>
                <a:cs typeface="Times New Roman"/>
              </a:rPr>
              <a:t>You are _____ clan.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 dirty="0">
                <a:latin typeface="Times New Roman"/>
                <a:cs typeface="Times New Roman"/>
              </a:rPr>
              <a:t>_______ </a:t>
            </a:r>
            <a:r>
              <a:rPr lang="en-US">
                <a:latin typeface="Times New Roman"/>
                <a:cs typeface="Times New Roman"/>
              </a:rPr>
              <a:t>gidoodem.</a:t>
            </a:r>
          </a:p>
          <a:p>
            <a:pPr marL="685800" lvl="1" indent="-285750">
              <a:lnSpc>
                <a:spcPct val="9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>
                <a:latin typeface="Times New Roman"/>
                <a:cs typeface="Times New Roman"/>
              </a:rPr>
              <a:t>H/ is  _____ clan.</a:t>
            </a:r>
          </a:p>
          <a:p>
            <a:pPr marL="1143000" lvl="2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§"/>
            </a:pPr>
            <a:r>
              <a:rPr lang="en-US">
                <a:latin typeface="Times New Roman"/>
                <a:cs typeface="Times New Roman"/>
              </a:rPr>
              <a:t>_______(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lang="en-US">
                <a:latin typeface="Times New Roman"/>
                <a:cs typeface="Times New Roman"/>
              </a:rPr>
              <a:t>) odoodem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46957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95493CAEF6449BD9A1CD8A0C3E606" ma:contentTypeVersion="3" ma:contentTypeDescription="Create a new document." ma:contentTypeScope="" ma:versionID="54cad7f02bc08a4d7525f6bace592202">
  <xsd:schema xmlns:xsd="http://www.w3.org/2001/XMLSchema" xmlns:xs="http://www.w3.org/2001/XMLSchema" xmlns:p="http://schemas.microsoft.com/office/2006/metadata/properties" xmlns:ns2="5036815b-26ab-4116-9faf-9309153c9572" targetNamespace="http://schemas.microsoft.com/office/2006/metadata/properties" ma:root="true" ma:fieldsID="17cb9dfa25fb7d68d07b2db1b9e8739d" ns2:_="">
    <xsd:import namespace="5036815b-26ab-4116-9faf-9309153c9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6815b-26ab-4116-9faf-9309153c95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B7CA09B-AC30-47DF-AD00-2B6BF9E6D8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36815b-26ab-4116-9faf-9309153c95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B118C2-D095-4DA4-AC64-9357CD76AF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91A295-861B-447A-802F-C27F553C0E6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Maajii-ojibwemodaa I</vt:lpstr>
      <vt:lpstr>Gagwejindidaa 'Let's ask each other'</vt:lpstr>
      <vt:lpstr>Awenen gidoodem? 'Who is your clan?'</vt:lpstr>
      <vt:lpstr>Makwa (n)indoodem 'My clan is bear; I am bear clan'</vt:lpstr>
      <vt:lpstr>Waabizheshi (n)indoodem 'My clan is marten; I am marten clan'</vt:lpstr>
      <vt:lpstr>Ma'iingan (n)indoodem 'My clan is wolf; I am wolf clan'</vt:lpstr>
      <vt:lpstr>Maang (n)indoodem 'My clan is loon; I am loon clan'</vt:lpstr>
      <vt:lpstr>Ajijaak (n)indoodem 'My clan is crane; I am crane clan'</vt:lpstr>
      <vt:lpstr>Migizi (n)indoodem 'My clan is eagle; I am eagle clan'</vt:lpstr>
      <vt:lpstr>Awaazisii (n)indoodem 'My clan is bullhead; I am bullhead  clan'</vt:lpstr>
      <vt:lpstr>Adik (n)indoodem 'My clan is caribou; I am caribou   clan'</vt:lpstr>
      <vt:lpstr>(n)indoodem, gidoodem, odoodeman</vt:lpstr>
      <vt:lpstr>Gagwejindidaa 'Let's ask each other'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414</cp:revision>
  <dcterms:created xsi:type="dcterms:W3CDTF">2026-09-28T19:06:41Z</dcterms:created>
  <dcterms:modified xsi:type="dcterms:W3CDTF">2026-09-29T14:39:59Z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0x010100F9795493CAEF6449BD9A1CD8A0C3E606</vt:lpwstr>
  </property>
  <property fmtid="{D5CDD505-2E9C-101B-9397-08002B2CF9AE}" pid="3" name="MSIP_Label_593c815f-109d-45cb-a690-55c99dfa06b7_Enabled">
    <vt:lpwstr>true</vt:lpwstr>
  </property>
  <property fmtid="{D5CDD505-2E9C-101B-9397-08002B2CF9AE}" pid="4" name="MSIP_Label_593c815f-109d-45cb-a690-55c99dfa06b7_SetDate">
    <vt:lpwstr>2026-09-28T19:06:44Z</vt:lpwstr>
  </property>
  <property fmtid="{D5CDD505-2E9C-101B-9397-08002B2CF9AE}" pid="5" name="MSIP_Label_593c815f-109d-45cb-a690-55c99dfa06b7_Method">
    <vt:lpwstr>Standard</vt:lpwstr>
  </property>
  <property fmtid="{D5CDD505-2E9C-101B-9397-08002B2CF9AE}" pid="6" name="MSIP_Label_593c815f-109d-45cb-a690-55c99dfa06b7_Name">
    <vt:lpwstr>defa4170-0d19-0005-0000-bc88714345d2</vt:lpwstr>
  </property>
  <property fmtid="{D5CDD505-2E9C-101B-9397-08002B2CF9AE}" pid="7" name="MSIP_Label_593c815f-109d-45cb-a690-55c99dfa06b7_SiteId">
    <vt:lpwstr>5e806c9e-3ff8-49f6-bea9-fb37411d9a37</vt:lpwstr>
  </property>
  <property fmtid="{D5CDD505-2E9C-101B-9397-08002B2CF9AE}" pid="8" name="MSIP_Label_593c815f-109d-45cb-a690-55c99dfa06b7_ActionId">
    <vt:lpwstr>78eb5d2a-23d1-4ce6-a430-35eb91a0e2a9</vt:lpwstr>
  </property>
  <property fmtid="{D5CDD505-2E9C-101B-9397-08002B2CF9AE}" pid="9" name="MSIP_Label_593c815f-109d-45cb-a690-55c99dfa06b7_ContentBits">
    <vt:lpwstr>0</vt:lpwstr>
  </property>
  <property fmtid="{D5CDD505-2E9C-101B-9397-08002B2CF9AE}" pid="10" name="MSIP_Label_593c815f-109d-45cb-a690-55c99dfa06b7_Tag">
    <vt:lpwstr>10, 3, 0, 2</vt:lpwstr>
  </property>
</Properties>
</file>