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75" r:id="rId6"/>
    <p:sldId id="266" r:id="rId7"/>
    <p:sldId id="258" r:id="rId8"/>
    <p:sldId id="277" r:id="rId9"/>
    <p:sldId id="276" r:id="rId10"/>
    <p:sldId id="278" r:id="rId11"/>
    <p:sldId id="279" r:id="rId12"/>
    <p:sldId id="281" r:id="rId13"/>
    <p:sldId id="280" r:id="rId14"/>
    <p:sldId id="28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A4D227-AB21-E559-E454-E8FF91D49057}" v="444" dt="2026-10-01T15:37:27.452"/>
    <p1510:client id="{8919FD85-69A8-E4B3-32FA-0C04026CB197}" v="238" dt="2026-10-01T13:59:17.675"/>
    <p1510:client id="{C4D439B0-B8BA-1A47-7BF6-30795CB9949B}" v="302" dt="2026-10-01T13:48:11.4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Sullivan" userId="S::michael.sullivan@lco-nsn.gov::88ae8b26-cc52-4ee4-a0c8-c62612d8d5b8" providerId="AD" clId="Web-{C4D439B0-B8BA-1A47-7BF6-30795CB9949B}"/>
    <pc:docChg chg="mod addSld delSld modSld">
      <pc:chgData name="Michael Sullivan" userId="S::michael.sullivan@lco-nsn.gov::88ae8b26-cc52-4ee4-a0c8-c62612d8d5b8" providerId="AD" clId="Web-{C4D439B0-B8BA-1A47-7BF6-30795CB9949B}" dt="2026-10-01T13:48:11.498" v="248" actId="20577"/>
      <pc:docMkLst>
        <pc:docMk/>
      </pc:docMkLst>
      <pc:sldChg chg="del">
        <pc:chgData name="Michael Sullivan" userId="S::michael.sullivan@lco-nsn.gov::88ae8b26-cc52-4ee4-a0c8-c62612d8d5b8" providerId="AD" clId="Web-{C4D439B0-B8BA-1A47-7BF6-30795CB9949B}" dt="2026-10-01T13:24:09.046" v="2"/>
        <pc:sldMkLst>
          <pc:docMk/>
          <pc:sldMk cId="109857222" sldId="256"/>
        </pc:sldMkLst>
      </pc:sldChg>
      <pc:sldChg chg="add">
        <pc:chgData name="Michael Sullivan" userId="S::michael.sullivan@lco-nsn.gov::88ae8b26-cc52-4ee4-a0c8-c62612d8d5b8" providerId="AD" clId="Web-{C4D439B0-B8BA-1A47-7BF6-30795CB9949B}" dt="2026-10-01T13:24:06.108" v="1"/>
        <pc:sldMkLst>
          <pc:docMk/>
          <pc:sldMk cId="2799570848" sldId="257"/>
        </pc:sldMkLst>
      </pc:sldChg>
      <pc:sldChg chg="addSp delSp modSp new">
        <pc:chgData name="Michael Sullivan" userId="S::michael.sullivan@lco-nsn.gov::88ae8b26-cc52-4ee4-a0c8-c62612d8d5b8" providerId="AD" clId="Web-{C4D439B0-B8BA-1A47-7BF6-30795CB9949B}" dt="2026-10-01T13:34:14.490" v="125" actId="1076"/>
        <pc:sldMkLst>
          <pc:docMk/>
          <pc:sldMk cId="3284195352" sldId="258"/>
        </pc:sldMkLst>
        <pc:spChg chg="mod">
          <ac:chgData name="Michael Sullivan" userId="S::michael.sullivan@lco-nsn.gov::88ae8b26-cc52-4ee4-a0c8-c62612d8d5b8" providerId="AD" clId="Web-{C4D439B0-B8BA-1A47-7BF6-30795CB9949B}" dt="2026-10-01T13:30:07.846" v="58" actId="1076"/>
          <ac:spMkLst>
            <pc:docMk/>
            <pc:sldMk cId="3284195352" sldId="258"/>
            <ac:spMk id="2" creationId="{C4BFF6FE-EA15-D62F-9620-F1247FC2ACDF}"/>
          </ac:spMkLst>
        </pc:spChg>
        <pc:spChg chg="del">
          <ac:chgData name="Michael Sullivan" userId="S::michael.sullivan@lco-nsn.gov::88ae8b26-cc52-4ee4-a0c8-c62612d8d5b8" providerId="AD" clId="Web-{C4D439B0-B8BA-1A47-7BF6-30795CB9949B}" dt="2026-10-01T13:28:31.517" v="31"/>
          <ac:spMkLst>
            <pc:docMk/>
            <pc:sldMk cId="3284195352" sldId="258"/>
            <ac:spMk id="3" creationId="{CADF21AF-CD09-B755-1F56-9A1D933FBFAB}"/>
          </ac:spMkLst>
        </pc:spChg>
        <pc:spChg chg="add mod">
          <ac:chgData name="Michael Sullivan" userId="S::michael.sullivan@lco-nsn.gov::88ae8b26-cc52-4ee4-a0c8-c62612d8d5b8" providerId="AD" clId="Web-{C4D439B0-B8BA-1A47-7BF6-30795CB9949B}" dt="2026-10-01T13:33:27.411" v="120" actId="20577"/>
          <ac:spMkLst>
            <pc:docMk/>
            <pc:sldMk cId="3284195352" sldId="258"/>
            <ac:spMk id="5" creationId="{AD6E406F-3B57-A50E-C3B1-3390CC4969BB}"/>
          </ac:spMkLst>
        </pc:spChg>
        <pc:picChg chg="add mod ord">
          <ac:chgData name="Michael Sullivan" userId="S::michael.sullivan@lco-nsn.gov::88ae8b26-cc52-4ee4-a0c8-c62612d8d5b8" providerId="AD" clId="Web-{C4D439B0-B8BA-1A47-7BF6-30795CB9949B}" dt="2026-10-01T13:30:34.456" v="59" actId="1076"/>
          <ac:picMkLst>
            <pc:docMk/>
            <pc:sldMk cId="3284195352" sldId="258"/>
            <ac:picMk id="4" creationId="{C7BB84AC-5022-F07B-8D78-F0BA7185686A}"/>
          </ac:picMkLst>
        </pc:picChg>
        <pc:picChg chg="add mod">
          <ac:chgData name="Michael Sullivan" userId="S::michael.sullivan@lco-nsn.gov::88ae8b26-cc52-4ee4-a0c8-c62612d8d5b8" providerId="AD" clId="Web-{C4D439B0-B8BA-1A47-7BF6-30795CB9949B}" dt="2026-10-01T13:34:14.490" v="125" actId="1076"/>
          <ac:picMkLst>
            <pc:docMk/>
            <pc:sldMk cId="3284195352" sldId="258"/>
            <ac:picMk id="6" creationId="{DBEDDA6B-189C-9CD4-8D16-A99E4B7C3C1C}"/>
          </ac:picMkLst>
        </pc:picChg>
      </pc:sldChg>
      <pc:sldChg chg="add">
        <pc:chgData name="Michael Sullivan" userId="S::michael.sullivan@lco-nsn.gov::88ae8b26-cc52-4ee4-a0c8-c62612d8d5b8" providerId="AD" clId="Web-{C4D439B0-B8BA-1A47-7BF6-30795CB9949B}" dt="2026-10-01T13:25:06.531" v="4"/>
        <pc:sldMkLst>
          <pc:docMk/>
          <pc:sldMk cId="2448435902" sldId="266"/>
        </pc:sldMkLst>
      </pc:sldChg>
      <pc:sldChg chg="addSp modSp add">
        <pc:chgData name="Michael Sullivan" userId="S::michael.sullivan@lco-nsn.gov::88ae8b26-cc52-4ee4-a0c8-c62612d8d5b8" providerId="AD" clId="Web-{C4D439B0-B8BA-1A47-7BF6-30795CB9949B}" dt="2026-10-01T13:26:55.204" v="30" actId="20577"/>
        <pc:sldMkLst>
          <pc:docMk/>
          <pc:sldMk cId="3846957606" sldId="275"/>
        </pc:sldMkLst>
        <pc:spChg chg="add mod">
          <ac:chgData name="Michael Sullivan" userId="S::michael.sullivan@lco-nsn.gov::88ae8b26-cc52-4ee4-a0c8-c62612d8d5b8" providerId="AD" clId="Web-{C4D439B0-B8BA-1A47-7BF6-30795CB9949B}" dt="2026-10-01T13:26:09.641" v="23" actId="20577"/>
          <ac:spMkLst>
            <pc:docMk/>
            <pc:sldMk cId="3846957606" sldId="275"/>
            <ac:spMk id="10" creationId="{48E499BA-C273-82AA-CE9D-32888D5BA650}"/>
          </ac:spMkLst>
        </pc:spChg>
        <pc:spChg chg="add mod">
          <ac:chgData name="Michael Sullivan" userId="S::michael.sullivan@lco-nsn.gov::88ae8b26-cc52-4ee4-a0c8-c62612d8d5b8" providerId="AD" clId="Web-{C4D439B0-B8BA-1A47-7BF6-30795CB9949B}" dt="2026-10-01T13:26:31.047" v="26" actId="20577"/>
          <ac:spMkLst>
            <pc:docMk/>
            <pc:sldMk cId="3846957606" sldId="275"/>
            <ac:spMk id="11" creationId="{85D39B11-97E3-93E1-BB31-85580DDDC79C}"/>
          </ac:spMkLst>
        </pc:spChg>
        <pc:spChg chg="add mod">
          <ac:chgData name="Michael Sullivan" userId="S::michael.sullivan@lco-nsn.gov::88ae8b26-cc52-4ee4-a0c8-c62612d8d5b8" providerId="AD" clId="Web-{C4D439B0-B8BA-1A47-7BF6-30795CB9949B}" dt="2026-10-01T13:26:55.204" v="30" actId="20577"/>
          <ac:spMkLst>
            <pc:docMk/>
            <pc:sldMk cId="3846957606" sldId="275"/>
            <ac:spMk id="12" creationId="{04E14EF6-62C7-29DB-407F-471C8B53A823}"/>
          </ac:spMkLst>
        </pc:spChg>
      </pc:sldChg>
      <pc:sldChg chg="addSp modSp new">
        <pc:chgData name="Michael Sullivan" userId="S::michael.sullivan@lco-nsn.gov::88ae8b26-cc52-4ee4-a0c8-c62612d8d5b8" providerId="AD" clId="Web-{C4D439B0-B8BA-1A47-7BF6-30795CB9949B}" dt="2026-10-01T13:48:11.498" v="248" actId="20577"/>
        <pc:sldMkLst>
          <pc:docMk/>
          <pc:sldMk cId="2432482803" sldId="276"/>
        </pc:sldMkLst>
        <pc:spChg chg="mod">
          <ac:chgData name="Michael Sullivan" userId="S::michael.sullivan@lco-nsn.gov::88ae8b26-cc52-4ee4-a0c8-c62612d8d5b8" providerId="AD" clId="Web-{C4D439B0-B8BA-1A47-7BF6-30795CB9949B}" dt="2026-10-01T13:45:51.934" v="144" actId="20577"/>
          <ac:spMkLst>
            <pc:docMk/>
            <pc:sldMk cId="2432482803" sldId="276"/>
            <ac:spMk id="2" creationId="{469970A4-B10C-1AC9-D57F-E71E01EE3164}"/>
          </ac:spMkLst>
        </pc:spChg>
        <pc:spChg chg="mod">
          <ac:chgData name="Michael Sullivan" userId="S::michael.sullivan@lco-nsn.gov::88ae8b26-cc52-4ee4-a0c8-c62612d8d5b8" providerId="AD" clId="Web-{C4D439B0-B8BA-1A47-7BF6-30795CB9949B}" dt="2026-10-01T13:47:23.357" v="226" actId="14100"/>
          <ac:spMkLst>
            <pc:docMk/>
            <pc:sldMk cId="2432482803" sldId="276"/>
            <ac:spMk id="3" creationId="{CD6FB596-85D2-43E9-5856-521C5BD0BF00}"/>
          </ac:spMkLst>
        </pc:spChg>
        <pc:spChg chg="add mod">
          <ac:chgData name="Michael Sullivan" userId="S::michael.sullivan@lco-nsn.gov::88ae8b26-cc52-4ee4-a0c8-c62612d8d5b8" providerId="AD" clId="Web-{C4D439B0-B8BA-1A47-7BF6-30795CB9949B}" dt="2026-10-01T13:48:11.498" v="248" actId="20577"/>
          <ac:spMkLst>
            <pc:docMk/>
            <pc:sldMk cId="2432482803" sldId="276"/>
            <ac:spMk id="5" creationId="{C7C3AD4E-4C67-61E3-FB22-DBEC3DC40327}"/>
          </ac:spMkLst>
        </pc:spChg>
      </pc:sldChg>
      <pc:sldChg chg="add">
        <pc:chgData name="Michael Sullivan" userId="S::michael.sullivan@lco-nsn.gov::88ae8b26-cc52-4ee4-a0c8-c62612d8d5b8" providerId="AD" clId="Web-{C4D439B0-B8BA-1A47-7BF6-30795CB9949B}" dt="2026-10-01T13:45:13.012" v="127"/>
        <pc:sldMkLst>
          <pc:docMk/>
          <pc:sldMk cId="3134980241" sldId="277"/>
        </pc:sldMkLst>
      </pc:sldChg>
      <pc:sldChg chg="add del">
        <pc:chgData name="Michael Sullivan" userId="S::michael.sullivan@lco-nsn.gov::88ae8b26-cc52-4ee4-a0c8-c62612d8d5b8" providerId="AD" clId="Web-{C4D439B0-B8BA-1A47-7BF6-30795CB9949B}" dt="2026-10-01T13:47:34.310" v="228"/>
        <pc:sldMkLst>
          <pc:docMk/>
          <pc:sldMk cId="2582164539" sldId="278"/>
        </pc:sldMkLst>
      </pc:sldChg>
    </pc:docChg>
  </pc:docChgLst>
  <pc:docChgLst>
    <pc:chgData name="Michael Sullivan" userId="S::michael.sullivan@lco-nsn.gov::88ae8b26-cc52-4ee4-a0c8-c62612d8d5b8" providerId="AD" clId="Web-{8919FD85-69A8-E4B3-32FA-0C04026CB197}"/>
    <pc:docChg chg="modSld">
      <pc:chgData name="Michael Sullivan" userId="S::michael.sullivan@lco-nsn.gov::88ae8b26-cc52-4ee4-a0c8-c62612d8d5b8" providerId="AD" clId="Web-{8919FD85-69A8-E4B3-32FA-0C04026CB197}" dt="2026-10-01T13:59:17.675" v="243"/>
      <pc:docMkLst>
        <pc:docMk/>
      </pc:docMkLst>
      <pc:sldChg chg="addSp modSp addAnim delAnim modAnim">
        <pc:chgData name="Michael Sullivan" userId="S::michael.sullivan@lco-nsn.gov::88ae8b26-cc52-4ee4-a0c8-c62612d8d5b8" providerId="AD" clId="Web-{8919FD85-69A8-E4B3-32FA-0C04026CB197}" dt="2026-10-01T13:59:17.675" v="243"/>
        <pc:sldMkLst>
          <pc:docMk/>
          <pc:sldMk cId="2432482803" sldId="276"/>
        </pc:sldMkLst>
        <pc:spChg chg="mod">
          <ac:chgData name="Michael Sullivan" userId="S::michael.sullivan@lco-nsn.gov::88ae8b26-cc52-4ee4-a0c8-c62612d8d5b8" providerId="AD" clId="Web-{8919FD85-69A8-E4B3-32FA-0C04026CB197}" dt="2026-10-01T13:55:41.705" v="223" actId="20577"/>
          <ac:spMkLst>
            <pc:docMk/>
            <pc:sldMk cId="2432482803" sldId="276"/>
            <ac:spMk id="3" creationId="{CD6FB596-85D2-43E9-5856-521C5BD0BF00}"/>
          </ac:spMkLst>
        </pc:spChg>
        <pc:spChg chg="mod">
          <ac:chgData name="Michael Sullivan" userId="S::michael.sullivan@lco-nsn.gov::88ae8b26-cc52-4ee4-a0c8-c62612d8d5b8" providerId="AD" clId="Web-{8919FD85-69A8-E4B3-32FA-0C04026CB197}" dt="2026-10-01T13:55:37.096" v="222" actId="20577"/>
          <ac:spMkLst>
            <pc:docMk/>
            <pc:sldMk cId="2432482803" sldId="276"/>
            <ac:spMk id="5" creationId="{C7C3AD4E-4C67-61E3-FB22-DBEC3DC40327}"/>
          </ac:spMkLst>
        </pc:spChg>
        <pc:spChg chg="add mod">
          <ac:chgData name="Michael Sullivan" userId="S::michael.sullivan@lco-nsn.gov::88ae8b26-cc52-4ee4-a0c8-c62612d8d5b8" providerId="AD" clId="Web-{8919FD85-69A8-E4B3-32FA-0C04026CB197}" dt="2026-10-01T13:57:17.534" v="229" actId="14100"/>
          <ac:spMkLst>
            <pc:docMk/>
            <pc:sldMk cId="2432482803" sldId="276"/>
            <ac:spMk id="6" creationId="{853472E9-A0A1-6D59-35B6-1AF73E5891F6}"/>
          </ac:spMkLst>
        </pc:spChg>
      </pc:sldChg>
    </pc:docChg>
  </pc:docChgLst>
  <pc:docChgLst>
    <pc:chgData name="Michael Sullivan" userId="S::michael.sullivan@lco-nsn.gov::88ae8b26-cc52-4ee4-a0c8-c62612d8d5b8" providerId="AD" clId="Web-{50A4D227-AB21-E559-E454-E8FF91D49057}"/>
    <pc:docChg chg="addSld delSld modSld sldOrd">
      <pc:chgData name="Michael Sullivan" userId="S::michael.sullivan@lco-nsn.gov::88ae8b26-cc52-4ee4-a0c8-c62612d8d5b8" providerId="AD" clId="Web-{50A4D227-AB21-E559-E454-E8FF91D49057}" dt="2026-10-01T15:37:27.452" v="366" actId="20577"/>
      <pc:docMkLst>
        <pc:docMk/>
      </pc:docMkLst>
      <pc:sldChg chg="addSp modSp">
        <pc:chgData name="Michael Sullivan" userId="S::michael.sullivan@lco-nsn.gov::88ae8b26-cc52-4ee4-a0c8-c62612d8d5b8" providerId="AD" clId="Web-{50A4D227-AB21-E559-E454-E8FF91D49057}" dt="2026-10-01T14:13:39.317" v="130" actId="1076"/>
        <pc:sldMkLst>
          <pc:docMk/>
          <pc:sldMk cId="2448435902" sldId="266"/>
        </pc:sldMkLst>
        <pc:spChg chg="add mod">
          <ac:chgData name="Michael Sullivan" userId="S::michael.sullivan@lco-nsn.gov::88ae8b26-cc52-4ee4-a0c8-c62612d8d5b8" providerId="AD" clId="Web-{50A4D227-AB21-E559-E454-E8FF91D49057}" dt="2026-10-01T14:12:42.331" v="97" actId="1076"/>
          <ac:spMkLst>
            <pc:docMk/>
            <pc:sldMk cId="2448435902" sldId="266"/>
            <ac:spMk id="4" creationId="{8E693A03-97C5-612B-3823-FD8C57F594BE}"/>
          </ac:spMkLst>
        </pc:spChg>
        <pc:spChg chg="add mod">
          <ac:chgData name="Michael Sullivan" userId="S::michael.sullivan@lco-nsn.gov::88ae8b26-cc52-4ee4-a0c8-c62612d8d5b8" providerId="AD" clId="Web-{50A4D227-AB21-E559-E454-E8FF91D49057}" dt="2026-10-01T14:13:39.317" v="130" actId="1076"/>
          <ac:spMkLst>
            <pc:docMk/>
            <pc:sldMk cId="2448435902" sldId="266"/>
            <ac:spMk id="6" creationId="{CFA5046C-7C07-A57F-6AE5-59C2FA14C4D4}"/>
          </ac:spMkLst>
        </pc:spChg>
      </pc:sldChg>
      <pc:sldChg chg="addSp modSp ord">
        <pc:chgData name="Michael Sullivan" userId="S::michael.sullivan@lco-nsn.gov::88ae8b26-cc52-4ee4-a0c8-c62612d8d5b8" providerId="AD" clId="Web-{50A4D227-AB21-E559-E454-E8FF91D49057}" dt="2026-10-01T14:21:20.928" v="220" actId="1076"/>
        <pc:sldMkLst>
          <pc:docMk/>
          <pc:sldMk cId="3846957606" sldId="275"/>
        </pc:sldMkLst>
        <pc:spChg chg="add mod">
          <ac:chgData name="Michael Sullivan" userId="S::michael.sullivan@lco-nsn.gov::88ae8b26-cc52-4ee4-a0c8-c62612d8d5b8" providerId="AD" clId="Web-{50A4D227-AB21-E559-E454-E8FF91D49057}" dt="2026-10-01T14:21:20.928" v="220" actId="1076"/>
          <ac:spMkLst>
            <pc:docMk/>
            <pc:sldMk cId="3846957606" sldId="275"/>
            <ac:spMk id="13" creationId="{D3E97AD3-2731-C97F-65AD-61C9B4423D62}"/>
          </ac:spMkLst>
        </pc:spChg>
      </pc:sldChg>
      <pc:sldChg chg="addAnim">
        <pc:chgData name="Michael Sullivan" userId="S::michael.sullivan@lco-nsn.gov::88ae8b26-cc52-4ee4-a0c8-c62612d8d5b8" providerId="AD" clId="Web-{50A4D227-AB21-E559-E454-E8FF91D49057}" dt="2026-10-01T14:00:52.898" v="0"/>
        <pc:sldMkLst>
          <pc:docMk/>
          <pc:sldMk cId="2432482803" sldId="276"/>
        </pc:sldMkLst>
      </pc:sldChg>
      <pc:sldChg chg="addSp modSp new addAnim">
        <pc:chgData name="Michael Sullivan" userId="S::michael.sullivan@lco-nsn.gov::88ae8b26-cc52-4ee4-a0c8-c62612d8d5b8" providerId="AD" clId="Web-{50A4D227-AB21-E559-E454-E8FF91D49057}" dt="2026-10-01T15:37:27.452" v="366" actId="20577"/>
        <pc:sldMkLst>
          <pc:docMk/>
          <pc:sldMk cId="3930293394" sldId="278"/>
        </pc:sldMkLst>
        <pc:spChg chg="mod">
          <ac:chgData name="Michael Sullivan" userId="S::michael.sullivan@lco-nsn.gov::88ae8b26-cc52-4ee4-a0c8-c62612d8d5b8" providerId="AD" clId="Web-{50A4D227-AB21-E559-E454-E8FF91D49057}" dt="2026-10-01T14:03:58.671" v="10" actId="20577"/>
          <ac:spMkLst>
            <pc:docMk/>
            <pc:sldMk cId="3930293394" sldId="278"/>
            <ac:spMk id="2" creationId="{2D2733B8-C45C-5978-39DF-74353703C83E}"/>
          </ac:spMkLst>
        </pc:spChg>
        <pc:spChg chg="mod">
          <ac:chgData name="Michael Sullivan" userId="S::michael.sullivan@lco-nsn.gov::88ae8b26-cc52-4ee4-a0c8-c62612d8d5b8" providerId="AD" clId="Web-{50A4D227-AB21-E559-E454-E8FF91D49057}" dt="2026-10-01T15:37:27.452" v="366" actId="20577"/>
          <ac:spMkLst>
            <pc:docMk/>
            <pc:sldMk cId="3930293394" sldId="278"/>
            <ac:spMk id="3" creationId="{878D852C-D5A2-1327-8C0A-8BE2ED1DA6F5}"/>
          </ac:spMkLst>
        </pc:spChg>
        <pc:spChg chg="add mod">
          <ac:chgData name="Michael Sullivan" userId="S::michael.sullivan@lco-nsn.gov::88ae8b26-cc52-4ee4-a0c8-c62612d8d5b8" providerId="AD" clId="Web-{50A4D227-AB21-E559-E454-E8FF91D49057}" dt="2026-10-01T14:19:19.065" v="194" actId="1076"/>
          <ac:spMkLst>
            <pc:docMk/>
            <pc:sldMk cId="3930293394" sldId="278"/>
            <ac:spMk id="4" creationId="{60B0511E-9DC9-3AF3-8547-3AE58E49A018}"/>
          </ac:spMkLst>
        </pc:spChg>
        <pc:picChg chg="add mod">
          <ac:chgData name="Michael Sullivan" userId="S::michael.sullivan@lco-nsn.gov::88ae8b26-cc52-4ee4-a0c8-c62612d8d5b8" providerId="AD" clId="Web-{50A4D227-AB21-E559-E454-E8FF91D49057}" dt="2026-10-01T14:19:26.252" v="196" actId="1076"/>
          <ac:picMkLst>
            <pc:docMk/>
            <pc:sldMk cId="3930293394" sldId="278"/>
            <ac:picMk id="5" creationId="{8479AF5B-C98B-AED3-B2B1-FA202DF7A3F5}"/>
          </ac:picMkLst>
        </pc:picChg>
      </pc:sldChg>
      <pc:sldChg chg="addSp delSp modSp new">
        <pc:chgData name="Michael Sullivan" userId="S::michael.sullivan@lco-nsn.gov::88ae8b26-cc52-4ee4-a0c8-c62612d8d5b8" providerId="AD" clId="Web-{50A4D227-AB21-E559-E454-E8FF91D49057}" dt="2026-10-01T14:28:17.116" v="294"/>
        <pc:sldMkLst>
          <pc:docMk/>
          <pc:sldMk cId="2440642915" sldId="279"/>
        </pc:sldMkLst>
        <pc:spChg chg="mod">
          <ac:chgData name="Michael Sullivan" userId="S::michael.sullivan@lco-nsn.gov::88ae8b26-cc52-4ee4-a0c8-c62612d8d5b8" providerId="AD" clId="Web-{50A4D227-AB21-E559-E454-E8FF91D49057}" dt="2026-10-01T14:25:48.689" v="291" actId="20577"/>
          <ac:spMkLst>
            <pc:docMk/>
            <pc:sldMk cId="2440642915" sldId="279"/>
            <ac:spMk id="2" creationId="{C0DF11ED-8166-455D-EDBA-2A4EDF143D50}"/>
          </ac:spMkLst>
        </pc:spChg>
        <pc:spChg chg="mod">
          <ac:chgData name="Michael Sullivan" userId="S::michael.sullivan@lco-nsn.gov::88ae8b26-cc52-4ee4-a0c8-c62612d8d5b8" providerId="AD" clId="Web-{50A4D227-AB21-E559-E454-E8FF91D49057}" dt="2026-10-01T14:24:59.609" v="287" actId="20577"/>
          <ac:spMkLst>
            <pc:docMk/>
            <pc:sldMk cId="2440642915" sldId="279"/>
            <ac:spMk id="3" creationId="{5265234A-939C-2DD6-79EB-B72076EEA0EC}"/>
          </ac:spMkLst>
        </pc:spChg>
        <pc:picChg chg="add mod">
          <ac:chgData name="Michael Sullivan" userId="S::michael.sullivan@lco-nsn.gov::88ae8b26-cc52-4ee4-a0c8-c62612d8d5b8" providerId="AD" clId="Web-{50A4D227-AB21-E559-E454-E8FF91D49057}" dt="2026-10-01T14:25:34.282" v="290" actId="1076"/>
          <ac:picMkLst>
            <pc:docMk/>
            <pc:sldMk cId="2440642915" sldId="279"/>
            <ac:picMk id="4" creationId="{FBB702C7-B708-449C-FC07-0313DCAA39AB}"/>
          </ac:picMkLst>
        </pc:picChg>
        <pc:picChg chg="add del mod">
          <ac:chgData name="Michael Sullivan" userId="S::michael.sullivan@lco-nsn.gov::88ae8b26-cc52-4ee4-a0c8-c62612d8d5b8" providerId="AD" clId="Web-{50A4D227-AB21-E559-E454-E8FF91D49057}" dt="2026-10-01T14:28:17.116" v="294"/>
          <ac:picMkLst>
            <pc:docMk/>
            <pc:sldMk cId="2440642915" sldId="279"/>
            <ac:picMk id="5" creationId="{61AE9666-5120-D585-88F5-4CFDC96A9734}"/>
          </ac:picMkLst>
        </pc:picChg>
      </pc:sldChg>
      <pc:sldChg chg="addSp delSp modSp new">
        <pc:chgData name="Michael Sullivan" userId="S::michael.sullivan@lco-nsn.gov::88ae8b26-cc52-4ee4-a0c8-c62612d8d5b8" providerId="AD" clId="Web-{50A4D227-AB21-E559-E454-E8FF91D49057}" dt="2026-10-01T14:29:47.307" v="309" actId="14100"/>
        <pc:sldMkLst>
          <pc:docMk/>
          <pc:sldMk cId="892005880" sldId="280"/>
        </pc:sldMkLst>
        <pc:spChg chg="del">
          <ac:chgData name="Michael Sullivan" userId="S::michael.sullivan@lco-nsn.gov::88ae8b26-cc52-4ee4-a0c8-c62612d8d5b8" providerId="AD" clId="Web-{50A4D227-AB21-E559-E454-E8FF91D49057}" dt="2026-10-01T14:29:33.884" v="305"/>
          <ac:spMkLst>
            <pc:docMk/>
            <pc:sldMk cId="892005880" sldId="280"/>
            <ac:spMk id="2" creationId="{642E2D9F-1D55-DD91-738E-C58110C2B52A}"/>
          </ac:spMkLst>
        </pc:spChg>
        <pc:spChg chg="del">
          <ac:chgData name="Michael Sullivan" userId="S::michael.sullivan@lco-nsn.gov::88ae8b26-cc52-4ee4-a0c8-c62612d8d5b8" providerId="AD" clId="Web-{50A4D227-AB21-E559-E454-E8FF91D49057}" dt="2026-10-01T14:29:25.931" v="304"/>
          <ac:spMkLst>
            <pc:docMk/>
            <pc:sldMk cId="892005880" sldId="280"/>
            <ac:spMk id="3" creationId="{A1D62EAA-9861-F1CC-73B3-11C04DA0DE9F}"/>
          </ac:spMkLst>
        </pc:spChg>
        <pc:picChg chg="add mod ord">
          <ac:chgData name="Michael Sullivan" userId="S::michael.sullivan@lco-nsn.gov::88ae8b26-cc52-4ee4-a0c8-c62612d8d5b8" providerId="AD" clId="Web-{50A4D227-AB21-E559-E454-E8FF91D49057}" dt="2026-10-01T14:29:47.307" v="309" actId="14100"/>
          <ac:picMkLst>
            <pc:docMk/>
            <pc:sldMk cId="892005880" sldId="280"/>
            <ac:picMk id="4" creationId="{DE587B9F-0F04-034B-6F71-6A023D4D59D0}"/>
          </ac:picMkLst>
        </pc:picChg>
      </pc:sldChg>
      <pc:sldChg chg="addSp delSp modSp new">
        <pc:chgData name="Michael Sullivan" userId="S::michael.sullivan@lco-nsn.gov::88ae8b26-cc52-4ee4-a0c8-c62612d8d5b8" providerId="AD" clId="Web-{50A4D227-AB21-E559-E454-E8FF91D49057}" dt="2026-10-01T14:29:00.805" v="301" actId="14100"/>
        <pc:sldMkLst>
          <pc:docMk/>
          <pc:sldMk cId="491474796" sldId="281"/>
        </pc:sldMkLst>
        <pc:spChg chg="del">
          <ac:chgData name="Michael Sullivan" userId="S::michael.sullivan@lco-nsn.gov::88ae8b26-cc52-4ee4-a0c8-c62612d8d5b8" providerId="AD" clId="Web-{50A4D227-AB21-E559-E454-E8FF91D49057}" dt="2026-10-01T14:28:42.648" v="297"/>
          <ac:spMkLst>
            <pc:docMk/>
            <pc:sldMk cId="491474796" sldId="281"/>
            <ac:spMk id="2" creationId="{FEC14A39-3E04-497F-0F06-DE6DB7F52131}"/>
          </ac:spMkLst>
        </pc:spChg>
        <pc:spChg chg="del">
          <ac:chgData name="Michael Sullivan" userId="S::michael.sullivan@lco-nsn.gov::88ae8b26-cc52-4ee4-a0c8-c62612d8d5b8" providerId="AD" clId="Web-{50A4D227-AB21-E559-E454-E8FF91D49057}" dt="2026-10-01T14:28:36.304" v="296"/>
          <ac:spMkLst>
            <pc:docMk/>
            <pc:sldMk cId="491474796" sldId="281"/>
            <ac:spMk id="3" creationId="{4FA171D6-247C-9F85-D532-9A70729EF325}"/>
          </ac:spMkLst>
        </pc:spChg>
        <pc:picChg chg="add mod ord">
          <ac:chgData name="Michael Sullivan" userId="S::michael.sullivan@lco-nsn.gov::88ae8b26-cc52-4ee4-a0c8-c62612d8d5b8" providerId="AD" clId="Web-{50A4D227-AB21-E559-E454-E8FF91D49057}" dt="2026-10-01T14:29:00.805" v="301" actId="14100"/>
          <ac:picMkLst>
            <pc:docMk/>
            <pc:sldMk cId="491474796" sldId="281"/>
            <ac:picMk id="4" creationId="{243E8C9A-9882-2D9A-0876-4442646135EA}"/>
          </ac:picMkLst>
        </pc:picChg>
      </pc:sldChg>
      <pc:sldChg chg="addSp delSp modSp new">
        <pc:chgData name="Michael Sullivan" userId="S::michael.sullivan@lco-nsn.gov::88ae8b26-cc52-4ee4-a0c8-c62612d8d5b8" providerId="AD" clId="Web-{50A4D227-AB21-E559-E454-E8FF91D49057}" dt="2026-10-01T14:30:33.277" v="315" actId="14100"/>
        <pc:sldMkLst>
          <pc:docMk/>
          <pc:sldMk cId="3046132987" sldId="282"/>
        </pc:sldMkLst>
        <pc:spChg chg="del">
          <ac:chgData name="Michael Sullivan" userId="S::michael.sullivan@lco-nsn.gov::88ae8b26-cc52-4ee4-a0c8-c62612d8d5b8" providerId="AD" clId="Web-{50A4D227-AB21-E559-E454-E8FF91D49057}" dt="2026-10-01T14:30:16.730" v="311"/>
          <ac:spMkLst>
            <pc:docMk/>
            <pc:sldMk cId="3046132987" sldId="282"/>
            <ac:spMk id="2" creationId="{A5A2E157-8E29-A253-119F-C764E74A7588}"/>
          </ac:spMkLst>
        </pc:spChg>
        <pc:spChg chg="del">
          <ac:chgData name="Michael Sullivan" userId="S::michael.sullivan@lco-nsn.gov::88ae8b26-cc52-4ee4-a0c8-c62612d8d5b8" providerId="AD" clId="Web-{50A4D227-AB21-E559-E454-E8FF91D49057}" dt="2026-10-01T14:30:06.495" v="310"/>
          <ac:spMkLst>
            <pc:docMk/>
            <pc:sldMk cId="3046132987" sldId="282"/>
            <ac:spMk id="3" creationId="{7AA63312-3E88-A316-7981-034E919DDE62}"/>
          </ac:spMkLst>
        </pc:spChg>
        <pc:picChg chg="add mod ord">
          <ac:chgData name="Michael Sullivan" userId="S::michael.sullivan@lco-nsn.gov::88ae8b26-cc52-4ee4-a0c8-c62612d8d5b8" providerId="AD" clId="Web-{50A4D227-AB21-E559-E454-E8FF91D49057}" dt="2026-10-01T14:30:33.277" v="315" actId="14100"/>
          <ac:picMkLst>
            <pc:docMk/>
            <pc:sldMk cId="3046132987" sldId="282"/>
            <ac:picMk id="4" creationId="{8EC34707-59C3-9A67-F555-596F502757B2}"/>
          </ac:picMkLst>
        </pc:picChg>
      </pc:sldChg>
      <pc:sldChg chg="new del">
        <pc:chgData name="Michael Sullivan" userId="S::michael.sullivan@lco-nsn.gov::88ae8b26-cc52-4ee4-a0c8-c62612d8d5b8" providerId="AD" clId="Web-{50A4D227-AB21-E559-E454-E8FF91D49057}" dt="2026-10-01T14:31:01.481" v="316"/>
        <pc:sldMkLst>
          <pc:docMk/>
          <pc:sldMk cId="363962683" sldId="28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20919"/>
            <a:ext cx="9144000" cy="2387600"/>
          </a:xfrm>
        </p:spPr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Maajii-ojibwemodaa</a:t>
            </a:r>
            <a:r>
              <a:rPr lang="en-US">
                <a:latin typeface="Times New Roman"/>
                <a:cs typeface="Times New Roman"/>
              </a:rPr>
              <a:t> 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3073" y="2814806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i="1" err="1">
                <a:latin typeface="Times New Roman"/>
                <a:cs typeface="Times New Roman"/>
              </a:rPr>
              <a:t>Dagwaagig</a:t>
            </a:r>
            <a:r>
              <a:rPr lang="en-US" sz="3200" i="1">
                <a:latin typeface="Times New Roman"/>
                <a:cs typeface="Times New Roman"/>
              </a:rPr>
              <a:t> 2026</a:t>
            </a:r>
          </a:p>
          <a:p>
            <a:r>
              <a:rPr lang="en-US" sz="3200" err="1">
                <a:latin typeface="Times New Roman"/>
                <a:cs typeface="Times New Roman"/>
              </a:rPr>
              <a:t>Gide'inaan</a:t>
            </a:r>
            <a:endParaRPr lang="en-US" sz="3200">
              <a:latin typeface="Times New Roman"/>
              <a:cs typeface="Times New Roman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EF9A66-07E5-F0A4-94F7-9410F20C5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126" y="4026993"/>
            <a:ext cx="2709894" cy="27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70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FC07F-5E22-A8FF-3058-58ECF01F9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364AE-399B-06EB-F4C8-0A27948CD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/>
                <a:cs typeface="Times New Roman"/>
              </a:rPr>
              <a:t>Gagwejindidaa</a:t>
            </a:r>
            <a:r>
              <a:rPr lang="en-US" dirty="0">
                <a:latin typeface="Times New Roman"/>
                <a:cs typeface="Times New Roman"/>
              </a:rPr>
              <a:t> 'Let's ask each other'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EE0C6-39E0-4E87-A663-153263820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174" y="1841018"/>
            <a:ext cx="4261439" cy="294090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err="1">
                <a:latin typeface="Times New Roman"/>
                <a:cs typeface="Times New Roman"/>
              </a:rPr>
              <a:t>Aaniin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ezhinikaazoyan</a:t>
            </a:r>
            <a:r>
              <a:rPr lang="en-US" dirty="0">
                <a:latin typeface="Times New Roman"/>
                <a:cs typeface="Times New Roman"/>
              </a:rPr>
              <a:t>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Times New Roman"/>
                <a:cs typeface="Times New Roman"/>
              </a:rPr>
              <a:t>My name is ______.</a:t>
            </a:r>
            <a:endParaRPr lang="en-US"/>
          </a:p>
          <a:p>
            <a:pPr lvl="2">
              <a:buFont typeface="Wingdings" panose="020B0604020202020204" pitchFamily="34" charset="0"/>
              <a:buChar char="§"/>
            </a:pPr>
            <a:r>
              <a:rPr lang="en-US" dirty="0">
                <a:latin typeface="Times New Roman"/>
                <a:cs typeface="Times New Roman"/>
              </a:rPr>
              <a:t>________ (n)</a:t>
            </a:r>
            <a:r>
              <a:rPr lang="en-US" err="1">
                <a:latin typeface="Times New Roman"/>
                <a:cs typeface="Times New Roman"/>
              </a:rPr>
              <a:t>indizhinikaaz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Times New Roman"/>
                <a:cs typeface="Times New Roman"/>
              </a:rPr>
              <a:t>Your name is _____.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dirty="0">
                <a:latin typeface="Times New Roman"/>
                <a:cs typeface="Times New Roman"/>
              </a:rPr>
              <a:t>_______ </a:t>
            </a:r>
            <a:r>
              <a:rPr lang="en-US" err="1">
                <a:latin typeface="Times New Roman"/>
                <a:cs typeface="Times New Roman"/>
              </a:rPr>
              <a:t>gidizhinikaaz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Times New Roman"/>
                <a:cs typeface="Times New Roman"/>
              </a:rPr>
              <a:t>H/ name is _____.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dirty="0">
                <a:latin typeface="Times New Roman"/>
                <a:cs typeface="Times New Roman"/>
              </a:rPr>
              <a:t>_______ </a:t>
            </a:r>
            <a:r>
              <a:rPr lang="en-US" err="1">
                <a:latin typeface="Times New Roman"/>
                <a:cs typeface="Times New Roman"/>
              </a:rPr>
              <a:t>izhinikaazo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771387-A5E7-A2D8-2551-D236D38194CE}"/>
              </a:ext>
            </a:extLst>
          </p:cNvPr>
          <p:cNvSpPr txBox="1"/>
          <p:nvPr/>
        </p:nvSpPr>
        <p:spPr>
          <a:xfrm>
            <a:off x="4618230" y="1843096"/>
            <a:ext cx="3953992" cy="27946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err="1">
                <a:latin typeface="Times New Roman"/>
                <a:cs typeface="Times New Roman"/>
              </a:rPr>
              <a:t>Aaniindi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wenjibaayan</a:t>
            </a:r>
            <a:r>
              <a:rPr lang="en-US" sz="2800" dirty="0">
                <a:latin typeface="Times New Roman"/>
                <a:cs typeface="Times New Roman"/>
              </a:rPr>
              <a:t>?</a:t>
            </a:r>
          </a:p>
          <a:p>
            <a:pPr marL="68580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 sz="2000" dirty="0">
                <a:latin typeface="Times New Roman"/>
                <a:cs typeface="Times New Roman"/>
              </a:rPr>
              <a:t>I am from ______.</a:t>
            </a:r>
          </a:p>
          <a:p>
            <a:pPr marL="1143000" lvl="2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§"/>
            </a:pPr>
            <a:r>
              <a:rPr lang="en-US" dirty="0">
                <a:latin typeface="Times New Roman"/>
                <a:cs typeface="Times New Roman"/>
              </a:rPr>
              <a:t>________ (n)</a:t>
            </a:r>
            <a:r>
              <a:rPr lang="en-US" err="1">
                <a:latin typeface="Times New Roman"/>
                <a:cs typeface="Times New Roman"/>
              </a:rPr>
              <a:t>indoonjibaa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  <a:p>
            <a:pPr marL="68580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 sz="2000" dirty="0">
                <a:latin typeface="Times New Roman"/>
                <a:cs typeface="Times New Roman"/>
              </a:rPr>
              <a:t>You are from _____.</a:t>
            </a:r>
          </a:p>
          <a:p>
            <a:pPr marL="1143000" lvl="2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§"/>
            </a:pPr>
            <a:r>
              <a:rPr lang="en-US" dirty="0">
                <a:latin typeface="Times New Roman"/>
                <a:cs typeface="Times New Roman"/>
              </a:rPr>
              <a:t>_______ </a:t>
            </a:r>
            <a:r>
              <a:rPr lang="en-US" err="1">
                <a:latin typeface="Times New Roman"/>
                <a:cs typeface="Times New Roman"/>
              </a:rPr>
              <a:t>gidoonjibaa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  <a:p>
            <a:pPr marL="68580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 sz="2000" dirty="0">
                <a:latin typeface="Times New Roman"/>
                <a:cs typeface="Times New Roman"/>
              </a:rPr>
              <a:t>H/ is from _____.</a:t>
            </a:r>
          </a:p>
          <a:p>
            <a:pPr marL="1143000" lvl="2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§"/>
            </a:pPr>
            <a:r>
              <a:rPr lang="en-US" dirty="0">
                <a:latin typeface="Times New Roman"/>
                <a:cs typeface="Times New Roman"/>
              </a:rPr>
              <a:t>_______ </a:t>
            </a:r>
            <a:r>
              <a:rPr lang="en-US" err="1">
                <a:latin typeface="Times New Roman"/>
                <a:cs typeface="Times New Roman"/>
              </a:rPr>
              <a:t>onjibaa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Times New Roman"/>
              <a:cs typeface="Times New Roman"/>
            </a:endParaRPr>
          </a:p>
        </p:txBody>
      </p:sp>
      <p:pic>
        <p:nvPicPr>
          <p:cNvPr id="5" name="Picture 4" descr="Pointing Me Stock Illustrations – 382 Pointing Me Stock Illustrations,  Vectors &amp; Clipart - Dreamstime">
            <a:extLst>
              <a:ext uri="{FF2B5EF4-FFF2-40B4-BE49-F238E27FC236}">
                <a16:creationId xmlns:a16="http://schemas.microsoft.com/office/drawing/2014/main" id="{54F24F67-5F4E-33A4-B993-545F6D53F7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47" r="21429" b="12569"/>
          <a:stretch>
            <a:fillRect/>
          </a:stretch>
        </p:blipFill>
        <p:spPr>
          <a:xfrm>
            <a:off x="99590" y="4766733"/>
            <a:ext cx="1269922" cy="2005854"/>
          </a:xfrm>
          <a:prstGeom prst="rect">
            <a:avLst/>
          </a:prstGeom>
        </p:spPr>
      </p:pic>
      <p:pic>
        <p:nvPicPr>
          <p:cNvPr id="6" name="Picture 5" descr="Pointing You Cartoon Stock Illustrations – 1,281 Pointing You Cartoon Stock  Illustrations, Vectors &amp; Clipart - Dreamstime">
            <a:extLst>
              <a:ext uri="{FF2B5EF4-FFF2-40B4-BE49-F238E27FC236}">
                <a16:creationId xmlns:a16="http://schemas.microsoft.com/office/drawing/2014/main" id="{A71EE44B-934E-7EAF-3483-AA6BA8A992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51" b="251"/>
          <a:stretch>
            <a:fillRect/>
          </a:stretch>
        </p:blipFill>
        <p:spPr>
          <a:xfrm>
            <a:off x="4439805" y="5120986"/>
            <a:ext cx="1462495" cy="1452362"/>
          </a:xfrm>
          <a:prstGeom prst="rect">
            <a:avLst/>
          </a:prstGeom>
        </p:spPr>
      </p:pic>
      <p:pic>
        <p:nvPicPr>
          <p:cNvPr id="8" name="Picture 7" descr="English Unite - R-Controlled Vowel - Her">
            <a:extLst>
              <a:ext uri="{FF2B5EF4-FFF2-40B4-BE49-F238E27FC236}">
                <a16:creationId xmlns:a16="http://schemas.microsoft.com/office/drawing/2014/main" id="{764EA279-A1AC-9F2D-06F9-A3A61A1F27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149" t="14758" r="6621" b="16794"/>
          <a:stretch>
            <a:fillRect/>
          </a:stretch>
        </p:blipFill>
        <p:spPr>
          <a:xfrm>
            <a:off x="8050236" y="4896838"/>
            <a:ext cx="1663506" cy="1801580"/>
          </a:xfrm>
          <a:prstGeom prst="rect">
            <a:avLst/>
          </a:prstGeom>
        </p:spPr>
      </p:pic>
      <p:pic>
        <p:nvPicPr>
          <p:cNvPr id="7" name="Picture 6" descr="SalesOne LLC Star Wars Toynk Exclusive Enamel Pin Mandalorian Cartoon Child  Baby Yoda Ears Up">
            <a:extLst>
              <a:ext uri="{FF2B5EF4-FFF2-40B4-BE49-F238E27FC236}">
                <a16:creationId xmlns:a16="http://schemas.microsoft.com/office/drawing/2014/main" id="{6300EFB3-85F9-9676-C061-C6A7B4DF40D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5" t="14135" r="-1070" b="21400"/>
          <a:stretch>
            <a:fillRect/>
          </a:stretch>
        </p:blipFill>
        <p:spPr>
          <a:xfrm>
            <a:off x="8580479" y="5034428"/>
            <a:ext cx="588142" cy="16602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69F0D4-D2D5-47B5-D298-8771CAF4A25D}"/>
              </a:ext>
            </a:extLst>
          </p:cNvPr>
          <p:cNvSpPr txBox="1"/>
          <p:nvPr/>
        </p:nvSpPr>
        <p:spPr>
          <a:xfrm>
            <a:off x="8413090" y="1843095"/>
            <a:ext cx="3953992" cy="27946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latin typeface="Times New Roman"/>
                <a:cs typeface="Times New Roman"/>
              </a:rPr>
              <a:t>Awenen gidoodem?</a:t>
            </a:r>
          </a:p>
          <a:p>
            <a:pPr marL="68580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 sz="2000">
                <a:latin typeface="Times New Roman"/>
                <a:cs typeface="Times New Roman"/>
              </a:rPr>
              <a:t>I am  ______ clan.</a:t>
            </a:r>
          </a:p>
          <a:p>
            <a:pPr marL="1143000" lvl="2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§"/>
            </a:pPr>
            <a:r>
              <a:rPr lang="en-US">
                <a:latin typeface="Times New Roman"/>
                <a:cs typeface="Times New Roman"/>
              </a:rPr>
              <a:t>________ (n)indoodem.</a:t>
            </a:r>
          </a:p>
          <a:p>
            <a:pPr marL="68580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 sz="2000">
                <a:latin typeface="Times New Roman"/>
                <a:cs typeface="Times New Roman"/>
              </a:rPr>
              <a:t>You are _____ clan.</a:t>
            </a:r>
          </a:p>
          <a:p>
            <a:pPr marL="1143000" lvl="2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§"/>
            </a:pPr>
            <a:r>
              <a:rPr lang="en-US" dirty="0">
                <a:latin typeface="Times New Roman"/>
                <a:cs typeface="Times New Roman"/>
              </a:rPr>
              <a:t>_______ </a:t>
            </a:r>
            <a:r>
              <a:rPr lang="en-US">
                <a:latin typeface="Times New Roman"/>
                <a:cs typeface="Times New Roman"/>
              </a:rPr>
              <a:t>gidoodem.</a:t>
            </a:r>
          </a:p>
          <a:p>
            <a:pPr marL="68580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 sz="2000">
                <a:latin typeface="Times New Roman"/>
                <a:cs typeface="Times New Roman"/>
              </a:rPr>
              <a:t>H/ is  _____ clan.</a:t>
            </a:r>
          </a:p>
          <a:p>
            <a:pPr marL="1143000" lvl="2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§"/>
            </a:pPr>
            <a:r>
              <a:rPr lang="en-US">
                <a:latin typeface="Times New Roman"/>
                <a:cs typeface="Times New Roman"/>
              </a:rPr>
              <a:t>_______(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lang="en-US">
                <a:latin typeface="Times New Roman"/>
                <a:cs typeface="Times New Roman"/>
              </a:rPr>
              <a:t>) odoodem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lang="en-US">
                <a:latin typeface="Times New Roman"/>
                <a:cs typeface="Times New Roman"/>
              </a:rPr>
              <a:t>.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E499BA-C273-82AA-CE9D-32888D5BA650}"/>
              </a:ext>
            </a:extLst>
          </p:cNvPr>
          <p:cNvSpPr txBox="1"/>
          <p:nvPr/>
        </p:nvSpPr>
        <p:spPr>
          <a:xfrm>
            <a:off x="1317744" y="5901203"/>
            <a:ext cx="214276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>
                <a:latin typeface="Times New Roman"/>
                <a:cs typeface="Times New Roman"/>
              </a:rPr>
              <a:t>Niin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D39B11-97E3-93E1-BB31-85580DDDC79C}"/>
              </a:ext>
            </a:extLst>
          </p:cNvPr>
          <p:cNvSpPr txBox="1"/>
          <p:nvPr/>
        </p:nvSpPr>
        <p:spPr>
          <a:xfrm>
            <a:off x="5708075" y="5901202"/>
            <a:ext cx="214276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 err="1">
                <a:latin typeface="Times New Roman"/>
                <a:cs typeface="Times New Roman"/>
              </a:rPr>
              <a:t>Giin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E14EF6-62C7-29DB-407F-471C8B53A823}"/>
              </a:ext>
            </a:extLst>
          </p:cNvPr>
          <p:cNvSpPr txBox="1"/>
          <p:nvPr/>
        </p:nvSpPr>
        <p:spPr>
          <a:xfrm>
            <a:off x="9921784" y="5860832"/>
            <a:ext cx="214276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>
                <a:latin typeface="Times New Roman"/>
                <a:cs typeface="Times New Roman"/>
              </a:rPr>
              <a:t>Wiin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E97AD3-2731-C97F-65AD-61C9B4423D62}"/>
              </a:ext>
            </a:extLst>
          </p:cNvPr>
          <p:cNvSpPr txBox="1"/>
          <p:nvPr/>
        </p:nvSpPr>
        <p:spPr>
          <a:xfrm>
            <a:off x="4879256" y="4375354"/>
            <a:ext cx="513120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latin typeface="Times New Roman"/>
                <a:cs typeface="Times New Roman"/>
              </a:rPr>
              <a:t>Giizhigong</a:t>
            </a:r>
            <a:r>
              <a:rPr lang="en-US" sz="2800" dirty="0">
                <a:latin typeface="Times New Roman"/>
                <a:cs typeface="Times New Roman"/>
              </a:rPr>
              <a:t> 'up in the sky'</a:t>
            </a:r>
          </a:p>
        </p:txBody>
      </p:sp>
    </p:spTree>
    <p:extLst>
      <p:ext uri="{BB962C8B-B14F-4D97-AF65-F5344CB8AC3E}">
        <p14:creationId xmlns:p14="http://schemas.microsoft.com/office/powerpoint/2010/main" val="3846957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E0F86-8C39-AEBF-A41B-B36BF155E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/>
                <a:cs typeface="Times New Roman"/>
              </a:rPr>
              <a:t>(n)indoodem, gidoodem, odoodem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AA85A-D04E-7A66-C544-EE1AF4E1C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55" y="1689374"/>
            <a:ext cx="11272553" cy="484083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>
                <a:latin typeface="Times New Roman"/>
                <a:cs typeface="Times New Roman"/>
              </a:rPr>
              <a:t>Migizi indoodem 'My am eagle clan.'</a:t>
            </a:r>
            <a:endParaRPr lang="en-US" dirty="0">
              <a:latin typeface="Times New Roman"/>
              <a:cs typeface="Times New Roman"/>
            </a:endParaRPr>
          </a:p>
          <a:p>
            <a:r>
              <a:rPr lang="en-US">
                <a:latin typeface="Times New Roman"/>
                <a:cs typeface="Times New Roman"/>
              </a:rPr>
              <a:t>Migizi gidoodem 'You are eagle clan.'</a:t>
            </a:r>
            <a:endParaRPr lang="en-US" dirty="0">
              <a:latin typeface="Times New Roman"/>
              <a:cs typeface="Times New Roman"/>
            </a:endParaRPr>
          </a:p>
          <a:p>
            <a:r>
              <a:rPr lang="en-US">
                <a:latin typeface="Times New Roman"/>
                <a:cs typeface="Times New Roman"/>
              </a:rPr>
              <a:t>Migizi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wan</a:t>
            </a:r>
            <a:r>
              <a:rPr lang="en-US">
                <a:latin typeface="Times New Roman"/>
                <a:cs typeface="Times New Roman"/>
              </a:rPr>
              <a:t> odoodem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lang="en-US">
                <a:latin typeface="Times New Roman"/>
                <a:cs typeface="Times New Roman"/>
              </a:rPr>
              <a:t> a'aw Ogimaa-ayaabe. 'Ogimaa-ayaabe is eagle clan.'</a:t>
            </a:r>
            <a:endParaRPr lang="en-US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dirty="0">
                <a:latin typeface="Times New Roman"/>
                <a:cs typeface="Times New Roman"/>
              </a:rPr>
              <a:t>Whenever we talk about wiin's clan (h/ clan), we put an extra ending </a:t>
            </a:r>
            <a:r>
              <a:rPr lang="en-US">
                <a:latin typeface="Times New Roman"/>
                <a:cs typeface="Times New Roman"/>
              </a:rPr>
              <a:t>on the animal and the word for clan (shown in red):</a:t>
            </a:r>
            <a:endParaRPr lang="en-US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>
                <a:latin typeface="Times New Roman"/>
                <a:cs typeface="Times New Roman"/>
              </a:rPr>
              <a:t>Migizi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wan</a:t>
            </a:r>
            <a:r>
              <a:rPr lang="en-US">
                <a:latin typeface="Times New Roman"/>
                <a:cs typeface="Times New Roman"/>
              </a:rPr>
              <a:t> makwa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>
                <a:latin typeface="Times New Roman"/>
                <a:cs typeface="Times New Roman"/>
              </a:rPr>
              <a:t> ma'iingan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an </a:t>
            </a:r>
            <a:r>
              <a:rPr lang="en-US">
                <a:latin typeface="Times New Roman"/>
                <a:cs typeface="Times New Roman"/>
              </a:rPr>
              <a:t>ajijaak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wan</a:t>
            </a:r>
            <a:r>
              <a:rPr lang="en-US">
                <a:latin typeface="Times New Roman"/>
                <a:cs typeface="Times New Roman"/>
              </a:rPr>
              <a:t> maang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wan</a:t>
            </a:r>
            <a:r>
              <a:rPr lang="en-US">
                <a:latin typeface="Times New Roman"/>
                <a:cs typeface="Times New Roman"/>
              </a:rPr>
              <a:t> adik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wan</a:t>
            </a:r>
            <a:r>
              <a:rPr lang="en-US">
                <a:latin typeface="Times New Roman"/>
                <a:cs typeface="Times New Roman"/>
              </a:rPr>
              <a:t> awaazisii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>
                <a:latin typeface="Times New Roman"/>
                <a:cs typeface="Times New Roman"/>
              </a:rPr>
              <a:t>waabizheshi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wan</a:t>
            </a:r>
            <a:r>
              <a:rPr lang="en-US">
                <a:latin typeface="Times New Roman"/>
                <a:cs typeface="Times New Roman"/>
              </a:rPr>
              <a:t> bizhi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wan</a:t>
            </a:r>
            <a:r>
              <a:rPr lang="en-US">
                <a:latin typeface="Times New Roman"/>
                <a:cs typeface="Times New Roman"/>
              </a:rPr>
              <a:t>, etc. </a:t>
            </a:r>
            <a:endParaRPr lang="en-US" dirty="0">
              <a:latin typeface="Times New Roman"/>
              <a:cs typeface="Times New Roman"/>
            </a:endParaRPr>
          </a:p>
          <a:p>
            <a:pPr marL="0" indent="0" algn="ctr">
              <a:buNone/>
            </a:pPr>
            <a:r>
              <a:rPr lang="en-US" sz="6600">
                <a:latin typeface="Times New Roman"/>
                <a:cs typeface="Times New Roman"/>
              </a:rPr>
              <a:t>Awazisii</a:t>
            </a:r>
            <a:r>
              <a:rPr lang="en-US" sz="660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sz="6600">
                <a:latin typeface="Times New Roman"/>
                <a:cs typeface="Times New Roman"/>
              </a:rPr>
              <a:t> odoodem</a:t>
            </a:r>
            <a:r>
              <a:rPr lang="en-US" sz="6600">
                <a:solidFill>
                  <a:srgbClr val="FF0000"/>
                </a:solidFill>
                <a:latin typeface="Times New Roman"/>
                <a:cs typeface="Times New Roman"/>
              </a:rPr>
              <a:t>an </a:t>
            </a:r>
            <a:r>
              <a:rPr lang="en-US" sz="6600">
                <a:latin typeface="Times New Roman"/>
                <a:cs typeface="Times New Roman"/>
              </a:rPr>
              <a:t>Yoda.</a:t>
            </a:r>
          </a:p>
          <a:p>
            <a:pPr marL="0" indent="0" algn="ctr">
              <a:buNone/>
            </a:pPr>
            <a:r>
              <a:rPr lang="en-US" sz="6600">
                <a:latin typeface="Times New Roman"/>
                <a:cs typeface="Times New Roman"/>
              </a:rPr>
              <a:t>'Yoda is bull-head clan'</a:t>
            </a:r>
            <a:endParaRPr lang="en-US" sz="6600" dirty="0">
              <a:latin typeface="Times New Roman"/>
              <a:cs typeface="Times New Roman"/>
            </a:endParaRPr>
          </a:p>
        </p:txBody>
      </p:sp>
      <p:pic>
        <p:nvPicPr>
          <p:cNvPr id="5" name="Picture 4" descr="SalesOne LLC Star Wars Toynk Exclusive Enamel Pin Mandalorian Cartoon Child  Baby Yoda Ears Up">
            <a:extLst>
              <a:ext uri="{FF2B5EF4-FFF2-40B4-BE49-F238E27FC236}">
                <a16:creationId xmlns:a16="http://schemas.microsoft.com/office/drawing/2014/main" id="{2CF9B84C-1A2F-52E2-8274-66880FF29E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5" t="14135" r="-1070" b="21400"/>
          <a:stretch>
            <a:fillRect/>
          </a:stretch>
        </p:blipFill>
        <p:spPr>
          <a:xfrm>
            <a:off x="11058241" y="4317845"/>
            <a:ext cx="875784" cy="2497910"/>
          </a:xfrm>
          <a:prstGeom prst="rect">
            <a:avLst/>
          </a:prstGeom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8E693A03-97C5-612B-3823-FD8C57F594BE}"/>
              </a:ext>
            </a:extLst>
          </p:cNvPr>
          <p:cNvSpPr/>
          <p:nvPr/>
        </p:nvSpPr>
        <p:spPr>
          <a:xfrm>
            <a:off x="9475838" y="147484"/>
            <a:ext cx="2605548" cy="1941870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A5046C-7C07-A57F-6AE5-59C2FA14C4D4}"/>
              </a:ext>
            </a:extLst>
          </p:cNvPr>
          <p:cNvSpPr txBox="1"/>
          <p:nvPr/>
        </p:nvSpPr>
        <p:spPr>
          <a:xfrm>
            <a:off x="9475839" y="491612"/>
            <a:ext cx="260554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Times New Roman"/>
                <a:cs typeface="Times New Roman"/>
              </a:rPr>
              <a:t>Awenen</a:t>
            </a:r>
            <a:r>
              <a:rPr lang="en-US" sz="36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/>
                <a:cs typeface="Times New Roman"/>
              </a:rPr>
              <a:t>gidoodem</a:t>
            </a:r>
            <a:r>
              <a:rPr lang="en-US" sz="3600" dirty="0">
                <a:solidFill>
                  <a:schemeClr val="bg1"/>
                </a:solidFill>
                <a:latin typeface="Times New Roman"/>
                <a:cs typeface="Times New Roman"/>
              </a:rPr>
              <a:t>?</a:t>
            </a:r>
            <a:endParaRPr lang="en-US" sz="3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435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FF6FE-EA15-D62F-9620-F1247FC2A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312" y="376584"/>
            <a:ext cx="4935240" cy="1342750"/>
          </a:xfrm>
        </p:spPr>
        <p:txBody>
          <a:bodyPr/>
          <a:lstStyle/>
          <a:p>
            <a:r>
              <a:rPr lang="en-US" dirty="0">
                <a:latin typeface="Times New Roman"/>
                <a:cs typeface="Times New Roman"/>
              </a:rPr>
              <a:t>Common and </a:t>
            </a:r>
            <a:br>
              <a:rPr lang="en-US" dirty="0">
                <a:latin typeface="Times New Roman"/>
                <a:cs typeface="Times New Roman"/>
              </a:rPr>
            </a:br>
            <a:r>
              <a:rPr lang="en-US" dirty="0">
                <a:latin typeface="Times New Roman"/>
                <a:cs typeface="Times New Roman"/>
              </a:rPr>
              <a:t>frequent expressions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7BB84AC-5022-F07B-8D78-F0BA718568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67843" y="24572"/>
            <a:ext cx="6625214" cy="68362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6E406F-3B57-A50E-C3B1-3390CC4969BB}"/>
              </a:ext>
            </a:extLst>
          </p:cNvPr>
          <p:cNvSpPr txBox="1"/>
          <p:nvPr/>
        </p:nvSpPr>
        <p:spPr>
          <a:xfrm>
            <a:off x="229173" y="2349022"/>
            <a:ext cx="4973052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7200" dirty="0" err="1">
                <a:latin typeface="Times New Roman"/>
                <a:cs typeface="Times New Roman"/>
              </a:rPr>
              <a:t>Tagiizh</a:t>
            </a:r>
            <a:r>
              <a:rPr lang="en-US" sz="7200" dirty="0">
                <a:latin typeface="Times New Roman"/>
                <a:cs typeface="Times New Roman"/>
              </a:rPr>
              <a:t> </a:t>
            </a:r>
            <a:r>
              <a:rPr lang="en-US" sz="7200" dirty="0" err="1">
                <a:latin typeface="Times New Roman"/>
                <a:cs typeface="Times New Roman"/>
              </a:rPr>
              <a:t>naa</a:t>
            </a:r>
            <a:r>
              <a:rPr lang="en-US" sz="7200" dirty="0">
                <a:latin typeface="Times New Roman"/>
                <a:cs typeface="Times New Roman"/>
              </a:rPr>
              <a:t>!</a:t>
            </a:r>
            <a:endParaRPr lang="en-US" sz="7200"/>
          </a:p>
          <a:p>
            <a:pPr algn="ctr"/>
            <a:r>
              <a:rPr lang="en-US" sz="3600" dirty="0">
                <a:latin typeface="Times New Roman"/>
                <a:cs typeface="Times New Roman"/>
              </a:rPr>
              <a:t>'Oh yeah, that's right! (now I remember!)'</a:t>
            </a:r>
          </a:p>
        </p:txBody>
      </p:sp>
      <p:pic>
        <p:nvPicPr>
          <p:cNvPr id="6" name="Picture 5" descr="🤦‍♀️ Woman Facepalming Emoji: Meaning &amp; Usage">
            <a:extLst>
              <a:ext uri="{FF2B5EF4-FFF2-40B4-BE49-F238E27FC236}">
                <a16:creationId xmlns:a16="http://schemas.microsoft.com/office/drawing/2014/main" id="{DBEDDA6B-189C-9CD4-8D16-A99E4B7C3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3662" y="4563563"/>
            <a:ext cx="2306894" cy="229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195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69D24-263F-E90F-0042-2E1C51256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6A29B1B-F899-BEE2-E316-40D93224E1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056" y="8115"/>
            <a:ext cx="12064999" cy="682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980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970A4-B10C-1AC9-D57F-E71E01EE3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/>
                <a:cs typeface="Times New Roman"/>
              </a:rPr>
              <a:t>Ikidon</a:t>
            </a:r>
            <a:r>
              <a:rPr lang="en-US" dirty="0">
                <a:latin typeface="Times New Roman"/>
                <a:cs typeface="Times New Roman"/>
              </a:rPr>
              <a:t>!  'Say it!' (telling one person)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FB596-85D2-43E9-5856-521C5BD0B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962" y="1820579"/>
            <a:ext cx="386958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Nibi 'water'</a:t>
            </a:r>
          </a:p>
          <a:p>
            <a:r>
              <a:rPr lang="en-US" dirty="0">
                <a:latin typeface="Times New Roman"/>
                <a:cs typeface="Times New Roman"/>
              </a:rPr>
              <a:t>Asab 'a net'</a:t>
            </a:r>
          </a:p>
          <a:p>
            <a:r>
              <a:rPr lang="en-US" dirty="0">
                <a:latin typeface="Times New Roman"/>
                <a:cs typeface="Times New Roman"/>
              </a:rPr>
              <a:t>Animosh 'dog'</a:t>
            </a:r>
          </a:p>
          <a:p>
            <a:r>
              <a:rPr lang="en-US" dirty="0">
                <a:latin typeface="Times New Roman"/>
                <a:cs typeface="Times New Roman"/>
              </a:rPr>
              <a:t>Naasaab 'the same'</a:t>
            </a:r>
          </a:p>
          <a:p>
            <a:r>
              <a:rPr lang="en-US" dirty="0">
                <a:latin typeface="Times New Roman"/>
                <a:cs typeface="Times New Roman"/>
              </a:rPr>
              <a:t>Bakaan 'different'</a:t>
            </a:r>
          </a:p>
          <a:p>
            <a:r>
              <a:rPr lang="en-US" dirty="0">
                <a:latin typeface="Times New Roman"/>
                <a:cs typeface="Times New Roman"/>
              </a:rPr>
              <a:t>Ishpiming 'up above'</a:t>
            </a:r>
          </a:p>
          <a:p>
            <a:r>
              <a:rPr lang="en-US" dirty="0">
                <a:latin typeface="Times New Roman"/>
                <a:cs typeface="Times New Roman"/>
              </a:rPr>
              <a:t>Omaa 'here'</a:t>
            </a:r>
          </a:p>
          <a:p>
            <a:r>
              <a:rPr lang="en-US" dirty="0">
                <a:latin typeface="Times New Roman"/>
                <a:cs typeface="Times New Roman"/>
              </a:rPr>
              <a:t>Waawanoon 'eggs'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7C3AD4E-4C67-61E3-FB22-DBEC3DC40327}"/>
              </a:ext>
            </a:extLst>
          </p:cNvPr>
          <p:cNvSpPr txBox="1">
            <a:spLocks/>
          </p:cNvSpPr>
          <p:nvPr/>
        </p:nvSpPr>
        <p:spPr>
          <a:xfrm>
            <a:off x="4018794" y="1822650"/>
            <a:ext cx="4606353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latin typeface="Times New Roman"/>
                <a:cs typeface="Times New Roman"/>
              </a:rPr>
              <a:t>Akiwenzii</a:t>
            </a:r>
            <a:r>
              <a:rPr lang="en-US" dirty="0">
                <a:latin typeface="Times New Roman"/>
                <a:cs typeface="Times New Roman"/>
              </a:rPr>
              <a:t> 'old man'</a:t>
            </a:r>
          </a:p>
          <a:p>
            <a:r>
              <a:rPr lang="en-US" dirty="0" err="1">
                <a:latin typeface="Times New Roman"/>
                <a:cs typeface="Times New Roman"/>
              </a:rPr>
              <a:t>Mindimooyenh</a:t>
            </a:r>
            <a:r>
              <a:rPr lang="en-US" dirty="0">
                <a:latin typeface="Times New Roman"/>
                <a:cs typeface="Times New Roman"/>
              </a:rPr>
              <a:t> 'old lady</a:t>
            </a:r>
          </a:p>
          <a:p>
            <a:r>
              <a:rPr lang="en-US" dirty="0" err="1">
                <a:latin typeface="Times New Roman"/>
                <a:cs typeface="Times New Roman"/>
              </a:rPr>
              <a:t>Ingoji</a:t>
            </a:r>
            <a:r>
              <a:rPr lang="en-US" dirty="0">
                <a:latin typeface="Times New Roman"/>
                <a:cs typeface="Times New Roman"/>
              </a:rPr>
              <a:t> 'somewhere'</a:t>
            </a:r>
          </a:p>
          <a:p>
            <a:r>
              <a:rPr lang="en-US" dirty="0" err="1">
                <a:latin typeface="Times New Roman"/>
                <a:cs typeface="Times New Roman"/>
              </a:rPr>
              <a:t>Gaawesa</a:t>
            </a:r>
            <a:r>
              <a:rPr lang="en-US" dirty="0">
                <a:latin typeface="Times New Roman"/>
                <a:cs typeface="Times New Roman"/>
              </a:rPr>
              <a:t>! 'Now way!'</a:t>
            </a:r>
          </a:p>
          <a:p>
            <a:r>
              <a:rPr lang="en-US" dirty="0" err="1">
                <a:latin typeface="Times New Roman"/>
                <a:cs typeface="Times New Roman"/>
              </a:rPr>
              <a:t>Gaagoons</a:t>
            </a:r>
            <a:r>
              <a:rPr lang="en-US" dirty="0">
                <a:latin typeface="Times New Roman"/>
                <a:cs typeface="Times New Roman"/>
              </a:rPr>
              <a:t> 'little porcupine'</a:t>
            </a:r>
          </a:p>
          <a:p>
            <a:r>
              <a:rPr lang="en-US" dirty="0" err="1">
                <a:latin typeface="Times New Roman"/>
                <a:cs typeface="Times New Roman"/>
              </a:rPr>
              <a:t>Gwiiwizens</a:t>
            </a:r>
            <a:r>
              <a:rPr lang="en-US" dirty="0">
                <a:latin typeface="Times New Roman"/>
                <a:cs typeface="Times New Roman"/>
              </a:rPr>
              <a:t> 'little boy'</a:t>
            </a:r>
          </a:p>
          <a:p>
            <a:r>
              <a:rPr lang="en-US" dirty="0" err="1">
                <a:latin typeface="Times New Roman"/>
                <a:cs typeface="Times New Roman"/>
              </a:rPr>
              <a:t>Ikwezens</a:t>
            </a:r>
            <a:r>
              <a:rPr lang="en-US" dirty="0">
                <a:latin typeface="Times New Roman"/>
                <a:cs typeface="Times New Roman"/>
              </a:rPr>
              <a:t> 'little girl'</a:t>
            </a:r>
          </a:p>
          <a:p>
            <a:r>
              <a:rPr lang="en-US" dirty="0" err="1">
                <a:latin typeface="Times New Roman"/>
                <a:cs typeface="Times New Roman"/>
              </a:rPr>
              <a:t>Biibiiyens</a:t>
            </a:r>
            <a:r>
              <a:rPr lang="en-US" dirty="0">
                <a:latin typeface="Times New Roman"/>
                <a:cs typeface="Times New Roman"/>
              </a:rPr>
              <a:t> 'baby'</a:t>
            </a:r>
          </a:p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53472E9-A0A1-6D59-35B6-1AF73E5891F6}"/>
              </a:ext>
            </a:extLst>
          </p:cNvPr>
          <p:cNvSpPr txBox="1">
            <a:spLocks/>
          </p:cNvSpPr>
          <p:nvPr/>
        </p:nvSpPr>
        <p:spPr>
          <a:xfrm>
            <a:off x="8304125" y="1820579"/>
            <a:ext cx="3757995" cy="470962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latin typeface="Times New Roman"/>
                <a:cs typeface="Times New Roman"/>
              </a:rPr>
              <a:t>iibii'ige</a:t>
            </a:r>
            <a:r>
              <a:rPr lang="en-US" dirty="0">
                <a:latin typeface="Times New Roman"/>
                <a:cs typeface="Times New Roman"/>
              </a:rPr>
              <a:t> 's/he emails'</a:t>
            </a:r>
          </a:p>
          <a:p>
            <a:r>
              <a:rPr lang="en-US" dirty="0" err="1">
                <a:latin typeface="Times New Roman"/>
                <a:cs typeface="Times New Roman"/>
              </a:rPr>
              <a:t>Zoomidoonetaa</a:t>
            </a:r>
            <a:r>
              <a:rPr lang="en-US" dirty="0">
                <a:latin typeface="Times New Roman"/>
                <a:cs typeface="Times New Roman"/>
              </a:rPr>
              <a:t> 's/he is in a Zoom mtg.'</a:t>
            </a:r>
          </a:p>
          <a:p>
            <a:r>
              <a:rPr lang="en-US" dirty="0" err="1">
                <a:latin typeface="Times New Roman"/>
                <a:cs typeface="Times New Roman"/>
              </a:rPr>
              <a:t>Ojibwemowin</a:t>
            </a:r>
            <a:r>
              <a:rPr lang="en-US" dirty="0">
                <a:latin typeface="Times New Roman"/>
                <a:cs typeface="Times New Roman"/>
              </a:rPr>
              <a:t> 'the Ojibwe language'</a:t>
            </a:r>
          </a:p>
          <a:p>
            <a:r>
              <a:rPr lang="en-US" dirty="0" err="1">
                <a:latin typeface="Times New Roman"/>
                <a:cs typeface="Times New Roman"/>
              </a:rPr>
              <a:t>Ishkoniganing</a:t>
            </a:r>
            <a:r>
              <a:rPr lang="en-US" dirty="0">
                <a:latin typeface="Times New Roman"/>
                <a:cs typeface="Times New Roman"/>
              </a:rPr>
              <a:t> 'on the rez'</a:t>
            </a:r>
          </a:p>
          <a:p>
            <a:r>
              <a:rPr lang="en-US" dirty="0" err="1">
                <a:latin typeface="Times New Roman"/>
                <a:cs typeface="Times New Roman"/>
              </a:rPr>
              <a:t>Aakoziiwigamigoonsing</a:t>
            </a:r>
            <a:r>
              <a:rPr lang="en-US" dirty="0">
                <a:latin typeface="Times New Roman"/>
                <a:cs typeface="Times New Roman"/>
              </a:rPr>
              <a:t> 'at the clinic'</a:t>
            </a:r>
          </a:p>
          <a:p>
            <a:r>
              <a:rPr lang="en-US" dirty="0" err="1">
                <a:latin typeface="Times New Roman"/>
                <a:cs typeface="Times New Roman"/>
              </a:rPr>
              <a:t>Endaayaan</a:t>
            </a:r>
            <a:r>
              <a:rPr lang="en-US" dirty="0">
                <a:latin typeface="Times New Roman"/>
                <a:cs typeface="Times New Roman"/>
              </a:rPr>
              <a:t> 'at (my) home'</a:t>
            </a:r>
          </a:p>
          <a:p>
            <a:r>
              <a:rPr lang="en-US" dirty="0" err="1">
                <a:latin typeface="Times New Roman"/>
                <a:cs typeface="Times New Roman"/>
              </a:rPr>
              <a:t>Wanaanimizi</a:t>
            </a:r>
            <a:r>
              <a:rPr lang="en-US" dirty="0">
                <a:latin typeface="Times New Roman"/>
                <a:cs typeface="Times New Roman"/>
              </a:rPr>
              <a:t> 's/he panics'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48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733B8-C45C-5978-39DF-74353703C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/>
                <a:cs typeface="Times New Roman"/>
              </a:rPr>
              <a:t>Ozhibii'amok</a:t>
            </a:r>
            <a:r>
              <a:rPr lang="en-US" dirty="0">
                <a:latin typeface="Times New Roman"/>
                <a:cs typeface="Times New Roman"/>
              </a:rPr>
              <a:t>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D852C-D5A2-1327-8C0A-8BE2ED1DA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35284" cy="4351338"/>
          </a:xfr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r>
              <a:rPr lang="en-US" dirty="0">
                <a:latin typeface="Times New Roman"/>
                <a:cs typeface="Times New Roman"/>
              </a:rPr>
              <a:t>Medicine</a:t>
            </a:r>
          </a:p>
          <a:p>
            <a:r>
              <a:rPr lang="en-US" dirty="0" err="1">
                <a:latin typeface="Times New Roman"/>
                <a:cs typeface="Times New Roman"/>
              </a:rPr>
              <a:t>mashkiki</a:t>
            </a:r>
          </a:p>
          <a:p>
            <a:r>
              <a:rPr lang="en-US" dirty="0">
                <a:latin typeface="Times New Roman"/>
                <a:cs typeface="Times New Roman"/>
              </a:rPr>
              <a:t>Food</a:t>
            </a:r>
          </a:p>
          <a:p>
            <a:r>
              <a:rPr lang="en-US" dirty="0" err="1">
                <a:latin typeface="Times New Roman"/>
                <a:cs typeface="Times New Roman"/>
              </a:rPr>
              <a:t>wiisiniwin</a:t>
            </a:r>
          </a:p>
          <a:p>
            <a:r>
              <a:rPr lang="en-US" dirty="0">
                <a:latin typeface="Times New Roman"/>
                <a:cs typeface="Times New Roman"/>
              </a:rPr>
              <a:t>Chair</a:t>
            </a:r>
          </a:p>
          <a:p>
            <a:r>
              <a:rPr lang="en-US" dirty="0" err="1">
                <a:latin typeface="Times New Roman"/>
                <a:cs typeface="Times New Roman"/>
              </a:rPr>
              <a:t>apabiwin</a:t>
            </a:r>
          </a:p>
          <a:p>
            <a:r>
              <a:rPr lang="en-US" dirty="0">
                <a:latin typeface="Times New Roman"/>
                <a:cs typeface="Times New Roman"/>
              </a:rPr>
              <a:t>Makes people dance</a:t>
            </a:r>
          </a:p>
          <a:p>
            <a:r>
              <a:rPr lang="en-US" dirty="0" err="1">
                <a:latin typeface="Times New Roman"/>
                <a:cs typeface="Times New Roman"/>
              </a:rPr>
              <a:t>Niimi'iwe</a:t>
            </a:r>
          </a:p>
          <a:p>
            <a:r>
              <a:rPr lang="en-US" dirty="0">
                <a:latin typeface="Times New Roman"/>
                <a:cs typeface="Times New Roman"/>
              </a:rPr>
              <a:t>Feed h/!</a:t>
            </a:r>
          </a:p>
          <a:p>
            <a:r>
              <a:rPr lang="en-US" dirty="0" err="1">
                <a:latin typeface="Times New Roman"/>
                <a:cs typeface="Times New Roman"/>
              </a:rPr>
              <a:t>asham</a:t>
            </a:r>
          </a:p>
          <a:p>
            <a:r>
              <a:rPr lang="en-US" dirty="0">
                <a:latin typeface="Times New Roman"/>
                <a:cs typeface="Times New Roman"/>
              </a:rPr>
              <a:t>Help h/!</a:t>
            </a:r>
          </a:p>
          <a:p>
            <a:r>
              <a:rPr lang="en-US" dirty="0" err="1">
                <a:latin typeface="Times New Roman"/>
                <a:cs typeface="Times New Roman"/>
              </a:rPr>
              <a:t>wiidookaw</a:t>
            </a:r>
          </a:p>
          <a:p>
            <a:r>
              <a:rPr lang="en-US" dirty="0">
                <a:latin typeface="Times New Roman"/>
                <a:cs typeface="Times New Roman"/>
              </a:rPr>
              <a:t>Ducks</a:t>
            </a:r>
          </a:p>
          <a:p>
            <a:r>
              <a:rPr lang="en-US" dirty="0" err="1">
                <a:latin typeface="Times New Roman"/>
                <a:cs typeface="Times New Roman"/>
              </a:rPr>
              <a:t>zhiishiibag</a:t>
            </a:r>
          </a:p>
          <a:p>
            <a:r>
              <a:rPr lang="en-US" dirty="0">
                <a:latin typeface="Times New Roman"/>
                <a:cs typeface="Times New Roman"/>
              </a:rPr>
              <a:t>S/he is shown something spiritual</a:t>
            </a:r>
          </a:p>
          <a:p>
            <a:r>
              <a:rPr lang="en-US" dirty="0" err="1">
                <a:latin typeface="Times New Roman"/>
                <a:cs typeface="Times New Roman"/>
              </a:rPr>
              <a:t>Waabanda'igoowizi</a:t>
            </a:r>
            <a:r>
              <a:rPr lang="en-US" dirty="0">
                <a:latin typeface="Times New Roman"/>
                <a:cs typeface="Times New Roman"/>
              </a:rPr>
              <a:t>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B0511E-9DC9-3AF3-8547-3AE58E49A018}"/>
              </a:ext>
            </a:extLst>
          </p:cNvPr>
          <p:cNvSpPr txBox="1"/>
          <p:nvPr/>
        </p:nvSpPr>
        <p:spPr>
          <a:xfrm>
            <a:off x="6869671" y="1031016"/>
            <a:ext cx="415227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err="1">
                <a:latin typeface="Times New Roman"/>
                <a:cs typeface="Times New Roman"/>
              </a:rPr>
              <a:t>Bazigwiidaa</a:t>
            </a:r>
            <a:r>
              <a:rPr lang="en-US" sz="3600" dirty="0">
                <a:latin typeface="Times New Roman"/>
                <a:cs typeface="Times New Roman"/>
              </a:rPr>
              <a:t>!  Ashi-</a:t>
            </a:r>
            <a:r>
              <a:rPr lang="en-US" sz="3600" err="1">
                <a:latin typeface="Times New Roman"/>
                <a:cs typeface="Times New Roman"/>
              </a:rPr>
              <a:t>bezhig</a:t>
            </a:r>
            <a:r>
              <a:rPr lang="en-US" sz="3600" dirty="0">
                <a:latin typeface="Times New Roman"/>
                <a:cs typeface="Times New Roman"/>
              </a:rPr>
              <a:t> </a:t>
            </a:r>
            <a:r>
              <a:rPr lang="en-US" sz="3600" err="1">
                <a:latin typeface="Times New Roman"/>
                <a:cs typeface="Times New Roman"/>
              </a:rPr>
              <a:t>odaminodaa</a:t>
            </a:r>
            <a:r>
              <a:rPr lang="en-US" sz="3600" dirty="0">
                <a:latin typeface="Times New Roman"/>
                <a:cs typeface="Times New Roman"/>
              </a:rPr>
              <a:t>!</a:t>
            </a:r>
          </a:p>
        </p:txBody>
      </p:sp>
      <p:pic>
        <p:nvPicPr>
          <p:cNvPr id="5" name="Picture 4" descr="Circle People Standing Stock Illustrations – 5,544 Circle People Standing  Stock Illustrations, Vectors &amp; Clipart - Dreamstime">
            <a:extLst>
              <a:ext uri="{FF2B5EF4-FFF2-40B4-BE49-F238E27FC236}">
                <a16:creationId xmlns:a16="http://schemas.microsoft.com/office/drawing/2014/main" id="{8479AF5B-C98B-AED3-B2B1-FA202DF7A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8612" y="2642419"/>
            <a:ext cx="3957484" cy="394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29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F11ED-8166-455D-EDBA-2A4EDF143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/>
                <a:cs typeface="Times New Roman"/>
              </a:rPr>
              <a:t>Mii </a:t>
            </a:r>
            <a:r>
              <a:rPr lang="en-US" dirty="0" err="1">
                <a:latin typeface="Times New Roman"/>
                <a:cs typeface="Times New Roman"/>
              </a:rPr>
              <a:t>wa'aw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nimbadi'iim</a:t>
            </a:r>
            <a:r>
              <a:rPr lang="en-US" dirty="0">
                <a:latin typeface="Times New Roman"/>
                <a:cs typeface="Times New Roman"/>
              </a:rPr>
              <a:t>. 'This is my buddy.'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5234A-939C-2DD6-79EB-B72076EEA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5410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________________ </a:t>
            </a:r>
            <a:r>
              <a:rPr lang="en-US" dirty="0" err="1">
                <a:latin typeface="Times New Roman"/>
                <a:cs typeface="Times New Roman"/>
              </a:rPr>
              <a:t>izhinikaazo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  <a:p>
            <a:r>
              <a:rPr lang="en-US" dirty="0">
                <a:latin typeface="Times New Roman"/>
                <a:cs typeface="Times New Roman"/>
              </a:rPr>
              <a:t>________________ </a:t>
            </a:r>
            <a:r>
              <a:rPr lang="en-US" dirty="0" err="1">
                <a:latin typeface="Times New Roman"/>
                <a:cs typeface="Times New Roman"/>
              </a:rPr>
              <a:t>onjibaa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  <a:p>
            <a:r>
              <a:rPr lang="en-US" dirty="0">
                <a:latin typeface="Times New Roman"/>
                <a:cs typeface="Times New Roman"/>
              </a:rPr>
              <a:t>________________ </a:t>
            </a:r>
            <a:r>
              <a:rPr lang="en-US" dirty="0" err="1">
                <a:latin typeface="Times New Roman"/>
                <a:cs typeface="Times New Roman"/>
              </a:rPr>
              <a:t>odoodeman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4" name="Picture 3" descr="This my 2nd entry for this week: the Yoda meme Just like Yoda, I am old and  my age has given me wisdom. Yoda has been the wise Jedi grand master in">
            <a:extLst>
              <a:ext uri="{FF2B5EF4-FFF2-40B4-BE49-F238E27FC236}">
                <a16:creationId xmlns:a16="http://schemas.microsoft.com/office/drawing/2014/main" id="{FBB702C7-B708-449C-FC07-0313DCAA3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1639" y="1690487"/>
            <a:ext cx="4411916" cy="437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642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43E8C9A-9882-2D9A-0876-4442646135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74849" y="-374586"/>
            <a:ext cx="12988969" cy="818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474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E587B9F-0F04-034B-6F71-6A023D4D59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1099" y="263205"/>
            <a:ext cx="12179643" cy="633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005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C34707-59C3-9A67-F555-596F502757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8412" y="-642043"/>
            <a:ext cx="12812347" cy="762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132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795493CAEF6449BD9A1CD8A0C3E606" ma:contentTypeVersion="3" ma:contentTypeDescription="Create a new document." ma:contentTypeScope="" ma:versionID="54cad7f02bc08a4d7525f6bace592202">
  <xsd:schema xmlns:xsd="http://www.w3.org/2001/XMLSchema" xmlns:xs="http://www.w3.org/2001/XMLSchema" xmlns:p="http://schemas.microsoft.com/office/2006/metadata/properties" xmlns:ns2="5036815b-26ab-4116-9faf-9309153c9572" targetNamespace="http://schemas.microsoft.com/office/2006/metadata/properties" ma:root="true" ma:fieldsID="17cb9dfa25fb7d68d07b2db1b9e8739d" ns2:_="">
    <xsd:import namespace="5036815b-26ab-4116-9faf-9309153c95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36815b-26ab-4116-9faf-9309153c95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C03941-4A40-4572-9A1C-616876ABE6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78B58D-8AEF-4243-A93B-FEC0AD55453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EEF8461-AA1A-4A0D-AC62-C978AC0E5C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36815b-26ab-4116-9faf-9309153c95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Maajii-ojibwemodaa I</vt:lpstr>
      <vt:lpstr>Gagwejindidaa 'Let's ask each other'</vt:lpstr>
      <vt:lpstr>(n)indoodem, gidoodem, odoodeman</vt:lpstr>
      <vt:lpstr>Common and  frequent expressions</vt:lpstr>
      <vt:lpstr>PowerPoint Presentation</vt:lpstr>
      <vt:lpstr>Ikidon!  'Say it!' (telling one person)</vt:lpstr>
      <vt:lpstr>Ozhibii'amok!</vt:lpstr>
      <vt:lpstr>Mii wa'aw nimbadi'iim. 'This is my buddy.'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222</cp:revision>
  <dcterms:created xsi:type="dcterms:W3CDTF">2026-10-01T13:23:45Z</dcterms:created>
  <dcterms:modified xsi:type="dcterms:W3CDTF">2026-10-01T15:37:27Z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0x010100F9795493CAEF6449BD9A1CD8A0C3E606</vt:lpwstr>
  </property>
  <property fmtid="{D5CDD505-2E9C-101B-9397-08002B2CF9AE}" pid="3" name="MSIP_Label_593c815f-109d-45cb-a690-55c99dfa06b7_Enabled">
    <vt:lpwstr>true</vt:lpwstr>
  </property>
  <property fmtid="{D5CDD505-2E9C-101B-9397-08002B2CF9AE}" pid="4" name="MSIP_Label_593c815f-109d-45cb-a690-55c99dfa06b7_SetDate">
    <vt:lpwstr>2026-10-01T13:23:51Z</vt:lpwstr>
  </property>
  <property fmtid="{D5CDD505-2E9C-101B-9397-08002B2CF9AE}" pid="5" name="MSIP_Label_593c815f-109d-45cb-a690-55c99dfa06b7_Method">
    <vt:lpwstr>Standard</vt:lpwstr>
  </property>
  <property fmtid="{D5CDD505-2E9C-101B-9397-08002B2CF9AE}" pid="6" name="MSIP_Label_593c815f-109d-45cb-a690-55c99dfa06b7_Name">
    <vt:lpwstr>defa4170-0d19-0005-0000-bc88714345d2</vt:lpwstr>
  </property>
  <property fmtid="{D5CDD505-2E9C-101B-9397-08002B2CF9AE}" pid="7" name="MSIP_Label_593c815f-109d-45cb-a690-55c99dfa06b7_SiteId">
    <vt:lpwstr>5e806c9e-3ff8-49f6-bea9-fb37411d9a37</vt:lpwstr>
  </property>
  <property fmtid="{D5CDD505-2E9C-101B-9397-08002B2CF9AE}" pid="8" name="MSIP_Label_593c815f-109d-45cb-a690-55c99dfa06b7_ActionId">
    <vt:lpwstr>70528bfe-2446-440f-9793-6a7a553d6e03</vt:lpwstr>
  </property>
  <property fmtid="{D5CDD505-2E9C-101B-9397-08002B2CF9AE}" pid="9" name="MSIP_Label_593c815f-109d-45cb-a690-55c99dfa06b7_ContentBits">
    <vt:lpwstr>0</vt:lpwstr>
  </property>
  <property fmtid="{D5CDD505-2E9C-101B-9397-08002B2CF9AE}" pid="10" name="MSIP_Label_593c815f-109d-45cb-a690-55c99dfa06b7_Tag">
    <vt:lpwstr>10, 3, 0, 2</vt:lpwstr>
  </property>
</Properties>
</file>