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4614D2-AF61-FCC8-2F4E-0CD2B19E65E0}" v="1313" dt="2026-09-21T16:43:54.806"/>
    <p1510:client id="{DE7C35CA-2818-C7FD-9F35-F79AA6E5A31D}" v="85" dt="2026-09-21T16:04:29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8B4614D2-AF61-FCC8-2F4E-0CD2B19E65E0}"/>
    <pc:docChg chg="addSld modSld">
      <pc:chgData name="Michael Sullivan" userId="S::michael.sullivan@lco-nsn.gov::88ae8b26-cc52-4ee4-a0c8-c62612d8d5b8" providerId="AD" clId="Web-{8B4614D2-AF61-FCC8-2F4E-0CD2B19E65E0}" dt="2026-09-21T16:43:54.806" v="1071"/>
      <pc:docMkLst>
        <pc:docMk/>
      </pc:docMkLst>
      <pc:sldChg chg="addSp modSp addAnim">
        <pc:chgData name="Michael Sullivan" userId="S::michael.sullivan@lco-nsn.gov::88ae8b26-cc52-4ee4-a0c8-c62612d8d5b8" providerId="AD" clId="Web-{8B4614D2-AF61-FCC8-2F4E-0CD2B19E65E0}" dt="2026-09-21T16:26:30.528" v="690"/>
        <pc:sldMkLst>
          <pc:docMk/>
          <pc:sldMk cId="2917355078" sldId="257"/>
        </pc:sldMkLst>
        <pc:spChg chg="mod">
          <ac:chgData name="Michael Sullivan" userId="S::michael.sullivan@lco-nsn.gov::88ae8b26-cc52-4ee4-a0c8-c62612d8d5b8" providerId="AD" clId="Web-{8B4614D2-AF61-FCC8-2F4E-0CD2B19E65E0}" dt="2026-09-21T16:06:43.063" v="58" actId="20577"/>
          <ac:spMkLst>
            <pc:docMk/>
            <pc:sldMk cId="2917355078" sldId="257"/>
            <ac:spMk id="3" creationId="{4997E7BD-4132-26C4-EEC7-EB4510CE9EB7}"/>
          </ac:spMkLst>
        </pc:spChg>
        <pc:picChg chg="add mod">
          <ac:chgData name="Michael Sullivan" userId="S::michael.sullivan@lco-nsn.gov::88ae8b26-cc52-4ee4-a0c8-c62612d8d5b8" providerId="AD" clId="Web-{8B4614D2-AF61-FCC8-2F4E-0CD2B19E65E0}" dt="2026-09-21T16:05:36.985" v="3" actId="14100"/>
          <ac:picMkLst>
            <pc:docMk/>
            <pc:sldMk cId="2917355078" sldId="257"/>
            <ac:picMk id="4" creationId="{4C2B64D3-B14E-9664-EF5D-07D2869191C0}"/>
          </ac:picMkLst>
        </pc:picChg>
      </pc:sldChg>
      <pc:sldChg chg="addSp modSp new addAnim">
        <pc:chgData name="Michael Sullivan" userId="S::michael.sullivan@lco-nsn.gov::88ae8b26-cc52-4ee4-a0c8-c62612d8d5b8" providerId="AD" clId="Web-{8B4614D2-AF61-FCC8-2F4E-0CD2B19E65E0}" dt="2026-09-21T16:26:38.231" v="691"/>
        <pc:sldMkLst>
          <pc:docMk/>
          <pc:sldMk cId="2088285586" sldId="258"/>
        </pc:sldMkLst>
        <pc:spChg chg="mod">
          <ac:chgData name="Michael Sullivan" userId="S::michael.sullivan@lco-nsn.gov::88ae8b26-cc52-4ee4-a0c8-c62612d8d5b8" providerId="AD" clId="Web-{8B4614D2-AF61-FCC8-2F4E-0CD2B19E65E0}" dt="2026-09-21T16:10:22.359" v="96" actId="20577"/>
          <ac:spMkLst>
            <pc:docMk/>
            <pc:sldMk cId="2088285586" sldId="258"/>
            <ac:spMk id="2" creationId="{67FE34B8-1933-A8D6-DD89-A19881BBF741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13:28.499" v="204" actId="20577"/>
          <ac:spMkLst>
            <pc:docMk/>
            <pc:sldMk cId="2088285586" sldId="258"/>
            <ac:spMk id="3" creationId="{B8494E84-FE10-FE28-0C5C-52A146507719}"/>
          </ac:spMkLst>
        </pc:spChg>
        <pc:picChg chg="add mod">
          <ac:chgData name="Michael Sullivan" userId="S::michael.sullivan@lco-nsn.gov::88ae8b26-cc52-4ee4-a0c8-c62612d8d5b8" providerId="AD" clId="Web-{8B4614D2-AF61-FCC8-2F4E-0CD2B19E65E0}" dt="2026-09-21T16:13:03.671" v="200" actId="14100"/>
          <ac:picMkLst>
            <pc:docMk/>
            <pc:sldMk cId="2088285586" sldId="258"/>
            <ac:picMk id="4" creationId="{4114BEBC-BCFE-2516-D14A-467E3918F6B9}"/>
          </ac:picMkLst>
        </pc:picChg>
      </pc:sldChg>
      <pc:sldChg chg="addSp modSp new addAnim">
        <pc:chgData name="Michael Sullivan" userId="S::michael.sullivan@lco-nsn.gov::88ae8b26-cc52-4ee4-a0c8-c62612d8d5b8" providerId="AD" clId="Web-{8B4614D2-AF61-FCC8-2F4E-0CD2B19E65E0}" dt="2026-09-21T16:29:03.903" v="700"/>
        <pc:sldMkLst>
          <pc:docMk/>
          <pc:sldMk cId="4202832335" sldId="259"/>
        </pc:sldMkLst>
        <pc:spChg chg="mod">
          <ac:chgData name="Michael Sullivan" userId="S::michael.sullivan@lco-nsn.gov::88ae8b26-cc52-4ee4-a0c8-c62612d8d5b8" providerId="AD" clId="Web-{8B4614D2-AF61-FCC8-2F4E-0CD2B19E65E0}" dt="2026-09-21T16:14:05.827" v="216" actId="20577"/>
          <ac:spMkLst>
            <pc:docMk/>
            <pc:sldMk cId="4202832335" sldId="259"/>
            <ac:spMk id="2" creationId="{1939F46C-B9FE-DBE4-99D3-76D4EDB9CA9A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19:02.498" v="460" actId="20577"/>
          <ac:spMkLst>
            <pc:docMk/>
            <pc:sldMk cId="4202832335" sldId="259"/>
            <ac:spMk id="3" creationId="{1126C617-86D4-10F7-3933-95C50B404A8C}"/>
          </ac:spMkLst>
        </pc:spChg>
        <pc:spChg chg="add mod">
          <ac:chgData name="Michael Sullivan" userId="S::michael.sullivan@lco-nsn.gov::88ae8b26-cc52-4ee4-a0c8-c62612d8d5b8" providerId="AD" clId="Web-{8B4614D2-AF61-FCC8-2F4E-0CD2B19E65E0}" dt="2026-09-21T16:20:00.732" v="501" actId="20577"/>
          <ac:spMkLst>
            <pc:docMk/>
            <pc:sldMk cId="4202832335" sldId="259"/>
            <ac:spMk id="4" creationId="{8E6C7CDB-4889-2FD4-C123-1FA6B8774897}"/>
          </ac:spMkLst>
        </pc:spChg>
        <pc:spChg chg="add mod">
          <ac:chgData name="Michael Sullivan" userId="S::michael.sullivan@lco-nsn.gov::88ae8b26-cc52-4ee4-a0c8-c62612d8d5b8" providerId="AD" clId="Web-{8B4614D2-AF61-FCC8-2F4E-0CD2B19E65E0}" dt="2026-09-21T16:19:39.310" v="484" actId="20577"/>
          <ac:spMkLst>
            <pc:docMk/>
            <pc:sldMk cId="4202832335" sldId="259"/>
            <ac:spMk id="5" creationId="{CC4CF8B0-51ED-4828-D834-CE477AD8580B}"/>
          </ac:spMkLst>
        </pc:spChg>
        <pc:spChg chg="add mod">
          <ac:chgData name="Michael Sullivan" userId="S::michael.sullivan@lco-nsn.gov::88ae8b26-cc52-4ee4-a0c8-c62612d8d5b8" providerId="AD" clId="Web-{8B4614D2-AF61-FCC8-2F4E-0CD2B19E65E0}" dt="2026-09-21T16:20:59.045" v="550" actId="20577"/>
          <ac:spMkLst>
            <pc:docMk/>
            <pc:sldMk cId="4202832335" sldId="259"/>
            <ac:spMk id="6" creationId="{ADB36D90-12CF-F49B-5D77-EC9120BC256E}"/>
          </ac:spMkLst>
        </pc:spChg>
      </pc:sldChg>
      <pc:sldChg chg="addSp modSp new">
        <pc:chgData name="Michael Sullivan" userId="S::michael.sullivan@lco-nsn.gov::88ae8b26-cc52-4ee4-a0c8-c62612d8d5b8" providerId="AD" clId="Web-{8B4614D2-AF61-FCC8-2F4E-0CD2B19E65E0}" dt="2026-09-21T16:28:23.981" v="697"/>
        <pc:sldMkLst>
          <pc:docMk/>
          <pc:sldMk cId="2974876" sldId="260"/>
        </pc:sldMkLst>
        <pc:spChg chg="mod">
          <ac:chgData name="Michael Sullivan" userId="S::michael.sullivan@lco-nsn.gov::88ae8b26-cc52-4ee4-a0c8-c62612d8d5b8" providerId="AD" clId="Web-{8B4614D2-AF61-FCC8-2F4E-0CD2B19E65E0}" dt="2026-09-21T16:23:35.107" v="570" actId="20577"/>
          <ac:spMkLst>
            <pc:docMk/>
            <pc:sldMk cId="2974876" sldId="260"/>
            <ac:spMk id="2" creationId="{ACF61069-6775-8C22-3AB5-40D596FA5D44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26:24.981" v="689" actId="20577"/>
          <ac:spMkLst>
            <pc:docMk/>
            <pc:sldMk cId="2974876" sldId="260"/>
            <ac:spMk id="3" creationId="{94B8DDCF-8621-4939-204E-504A239CAA10}"/>
          </ac:spMkLst>
        </pc:spChg>
        <pc:picChg chg="add mod modCrop">
          <ac:chgData name="Michael Sullivan" userId="S::michael.sullivan@lco-nsn.gov::88ae8b26-cc52-4ee4-a0c8-c62612d8d5b8" providerId="AD" clId="Web-{8B4614D2-AF61-FCC8-2F4E-0CD2B19E65E0}" dt="2026-09-21T16:28:23.981" v="697"/>
          <ac:picMkLst>
            <pc:docMk/>
            <pc:sldMk cId="2974876" sldId="260"/>
            <ac:picMk id="4" creationId="{C64C6FA8-324B-4559-C98D-B8C77E2F591B}"/>
          </ac:picMkLst>
        </pc:picChg>
      </pc:sldChg>
      <pc:sldChg chg="modSp new">
        <pc:chgData name="Michael Sullivan" userId="S::michael.sullivan@lco-nsn.gov::88ae8b26-cc52-4ee4-a0c8-c62612d8d5b8" providerId="AD" clId="Web-{8B4614D2-AF61-FCC8-2F4E-0CD2B19E65E0}" dt="2026-09-21T16:30:55.074" v="794" actId="20577"/>
        <pc:sldMkLst>
          <pc:docMk/>
          <pc:sldMk cId="4285232885" sldId="261"/>
        </pc:sldMkLst>
        <pc:spChg chg="mod">
          <ac:chgData name="Michael Sullivan" userId="S::michael.sullivan@lco-nsn.gov::88ae8b26-cc52-4ee4-a0c8-c62612d8d5b8" providerId="AD" clId="Web-{8B4614D2-AF61-FCC8-2F4E-0CD2B19E65E0}" dt="2026-09-21T16:29:52.231" v="717" actId="20577"/>
          <ac:spMkLst>
            <pc:docMk/>
            <pc:sldMk cId="4285232885" sldId="261"/>
            <ac:spMk id="2" creationId="{39BD405C-51C1-47B8-4027-688E4CD39C0A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30:55.074" v="794" actId="20577"/>
          <ac:spMkLst>
            <pc:docMk/>
            <pc:sldMk cId="4285232885" sldId="261"/>
            <ac:spMk id="3" creationId="{2E60851C-E237-0B6D-DC98-56DF90862716}"/>
          </ac:spMkLst>
        </pc:spChg>
      </pc:sldChg>
      <pc:sldChg chg="modSp new addAnim">
        <pc:chgData name="Michael Sullivan" userId="S::michael.sullivan@lco-nsn.gov::88ae8b26-cc52-4ee4-a0c8-c62612d8d5b8" providerId="AD" clId="Web-{8B4614D2-AF61-FCC8-2F4E-0CD2B19E65E0}" dt="2026-09-21T16:34:01.636" v="940"/>
        <pc:sldMkLst>
          <pc:docMk/>
          <pc:sldMk cId="1271880746" sldId="262"/>
        </pc:sldMkLst>
        <pc:spChg chg="mod">
          <ac:chgData name="Michael Sullivan" userId="S::michael.sullivan@lco-nsn.gov::88ae8b26-cc52-4ee4-a0c8-c62612d8d5b8" providerId="AD" clId="Web-{8B4614D2-AF61-FCC8-2F4E-0CD2B19E65E0}" dt="2026-09-21T16:31:09.527" v="807" actId="20577"/>
          <ac:spMkLst>
            <pc:docMk/>
            <pc:sldMk cId="1271880746" sldId="262"/>
            <ac:spMk id="2" creationId="{E74B9EE9-456C-9884-28ED-77C8FAC7E858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34:01.417" v="939" actId="20577"/>
          <ac:spMkLst>
            <pc:docMk/>
            <pc:sldMk cId="1271880746" sldId="262"/>
            <ac:spMk id="3" creationId="{D2E5CB93-8E0D-A541-4AA1-11ED76B75E27}"/>
          </ac:spMkLst>
        </pc:spChg>
      </pc:sldChg>
      <pc:sldChg chg="modSp new addAnim">
        <pc:chgData name="Michael Sullivan" userId="S::michael.sullivan@lco-nsn.gov::88ae8b26-cc52-4ee4-a0c8-c62612d8d5b8" providerId="AD" clId="Web-{8B4614D2-AF61-FCC8-2F4E-0CD2B19E65E0}" dt="2026-09-21T16:43:54.806" v="1071"/>
        <pc:sldMkLst>
          <pc:docMk/>
          <pc:sldMk cId="3560686386" sldId="263"/>
        </pc:sldMkLst>
        <pc:spChg chg="mod">
          <ac:chgData name="Michael Sullivan" userId="S::michael.sullivan@lco-nsn.gov::88ae8b26-cc52-4ee4-a0c8-c62612d8d5b8" providerId="AD" clId="Web-{8B4614D2-AF61-FCC8-2F4E-0CD2B19E65E0}" dt="2026-09-21T16:34:28.886" v="946" actId="20577"/>
          <ac:spMkLst>
            <pc:docMk/>
            <pc:sldMk cId="3560686386" sldId="263"/>
            <ac:spMk id="2" creationId="{6FEB7FB8-4839-C1E1-AE1D-FDFD6A39C600}"/>
          </ac:spMkLst>
        </pc:spChg>
        <pc:spChg chg="mod">
          <ac:chgData name="Michael Sullivan" userId="S::michael.sullivan@lco-nsn.gov::88ae8b26-cc52-4ee4-a0c8-c62612d8d5b8" providerId="AD" clId="Web-{8B4614D2-AF61-FCC8-2F4E-0CD2B19E65E0}" dt="2026-09-21T16:43:54.603" v="1070" actId="20577"/>
          <ac:spMkLst>
            <pc:docMk/>
            <pc:sldMk cId="3560686386" sldId="263"/>
            <ac:spMk id="3" creationId="{F4D96CF7-B4D6-2FC7-01A0-3C361404CDA9}"/>
          </ac:spMkLst>
        </pc:spChg>
      </pc:sldChg>
    </pc:docChg>
  </pc:docChgLst>
  <pc:docChgLst>
    <pc:chgData name="Michael Sullivan" userId="S::michael.sullivan@lco-nsn.gov::88ae8b26-cc52-4ee4-a0c8-c62612d8d5b8" providerId="AD" clId="Web-{DE7C35CA-2818-C7FD-9F35-F79AA6E5A31D}"/>
    <pc:docChg chg="mod addSld modSld">
      <pc:chgData name="Michael Sullivan" userId="S::michael.sullivan@lco-nsn.gov::88ae8b26-cc52-4ee4-a0c8-c62612d8d5b8" providerId="AD" clId="Web-{DE7C35CA-2818-C7FD-9F35-F79AA6E5A31D}" dt="2026-09-21T16:04:29.896" v="85" actId="14100"/>
      <pc:docMkLst>
        <pc:docMk/>
      </pc:docMkLst>
      <pc:sldChg chg="addSp modSp">
        <pc:chgData name="Michael Sullivan" userId="S::michael.sullivan@lco-nsn.gov::88ae8b26-cc52-4ee4-a0c8-c62612d8d5b8" providerId="AD" clId="Web-{DE7C35CA-2818-C7FD-9F35-F79AA6E5A31D}" dt="2026-09-18T18:30:51.628" v="39" actId="1076"/>
        <pc:sldMkLst>
          <pc:docMk/>
          <pc:sldMk cId="109857222" sldId="256"/>
        </pc:sldMkLst>
        <pc:spChg chg="mod">
          <ac:chgData name="Michael Sullivan" userId="S::michael.sullivan@lco-nsn.gov::88ae8b26-cc52-4ee4-a0c8-c62612d8d5b8" providerId="AD" clId="Web-{DE7C35CA-2818-C7FD-9F35-F79AA6E5A31D}" dt="2026-09-18T18:30:42.925" v="37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ichael Sullivan" userId="S::michael.sullivan@lco-nsn.gov::88ae8b26-cc52-4ee4-a0c8-c62612d8d5b8" providerId="AD" clId="Web-{DE7C35CA-2818-C7FD-9F35-F79AA6E5A31D}" dt="2026-09-18T18:30:46.972" v="38" actId="1076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Michael Sullivan" userId="S::michael.sullivan@lco-nsn.gov::88ae8b26-cc52-4ee4-a0c8-c62612d8d5b8" providerId="AD" clId="Web-{DE7C35CA-2818-C7FD-9F35-F79AA6E5A31D}" dt="2026-09-18T18:30:51.628" v="39" actId="1076"/>
          <ac:picMkLst>
            <pc:docMk/>
            <pc:sldMk cId="109857222" sldId="256"/>
            <ac:picMk id="4" creationId="{7B24491F-DCBB-2881-2819-D1783042E841}"/>
          </ac:picMkLst>
        </pc:picChg>
      </pc:sldChg>
      <pc:sldChg chg="modSp new">
        <pc:chgData name="Michael Sullivan" userId="S::michael.sullivan@lco-nsn.gov::88ae8b26-cc52-4ee4-a0c8-c62612d8d5b8" providerId="AD" clId="Web-{DE7C35CA-2818-C7FD-9F35-F79AA6E5A31D}" dt="2026-09-21T16:04:29.896" v="85" actId="14100"/>
        <pc:sldMkLst>
          <pc:docMk/>
          <pc:sldMk cId="2917355078" sldId="257"/>
        </pc:sldMkLst>
        <pc:spChg chg="mod">
          <ac:chgData name="Michael Sullivan" userId="S::michael.sullivan@lco-nsn.gov::88ae8b26-cc52-4ee4-a0c8-c62612d8d5b8" providerId="AD" clId="Web-{DE7C35CA-2818-C7FD-9F35-F79AA6E5A31D}" dt="2026-09-21T15:54:21.187" v="49" actId="20577"/>
          <ac:spMkLst>
            <pc:docMk/>
            <pc:sldMk cId="2917355078" sldId="257"/>
            <ac:spMk id="2" creationId="{2E6C1BD1-570A-7209-A9B9-FAE1EB100C80}"/>
          </ac:spMkLst>
        </pc:spChg>
        <pc:spChg chg="mod">
          <ac:chgData name="Michael Sullivan" userId="S::michael.sullivan@lco-nsn.gov::88ae8b26-cc52-4ee4-a0c8-c62612d8d5b8" providerId="AD" clId="Web-{DE7C35CA-2818-C7FD-9F35-F79AA6E5A31D}" dt="2026-09-21T16:04:29.896" v="85" actId="14100"/>
          <ac:spMkLst>
            <pc:docMk/>
            <pc:sldMk cId="2917355078" sldId="257"/>
            <ac:spMk id="3" creationId="{4997E7BD-4132-26C4-EEC7-EB4510CE9E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jibwe.lib.umn.ed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45030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Naawakweg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Wiidoopanding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4727" y="301706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Intermediate Lunch</a:t>
            </a:r>
          </a:p>
          <a:p>
            <a:r>
              <a:rPr lang="en-US" err="1">
                <a:latin typeface="Times New Roman"/>
                <a:cs typeface="Times New Roman"/>
              </a:rPr>
              <a:t>Dagwaagig</a:t>
            </a:r>
            <a:r>
              <a:rPr lang="en-US">
                <a:latin typeface="Times New Roman"/>
                <a:cs typeface="Times New Roman"/>
              </a:rPr>
              <a:t>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4491F-DCBB-2881-2819-D1783042E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061" y="3994727"/>
            <a:ext cx="2455334" cy="24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C1BD1-570A-7209-A9B9-FAE1EB10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Nagadenindidaa</a:t>
            </a:r>
            <a:r>
              <a:rPr lang="en-US">
                <a:latin typeface="Times New Roman"/>
                <a:cs typeface="Times New Roman"/>
              </a:rPr>
              <a:t>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7E7BD-4132-26C4-EEC7-EB4510CE9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09736" cy="4665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latin typeface="Times New Roman"/>
                <a:cs typeface="Times New Roman"/>
              </a:rPr>
              <a:t>Awenen giin?  Aaniin ezhinikaazoyan?  Aaniindi wenjibaayan?  Awenen gidoodem?</a:t>
            </a:r>
          </a:p>
          <a:p>
            <a:pPr marL="514350" indent="-514350">
              <a:buAutoNum type="arabicPeriod"/>
            </a:pPr>
            <a:endParaRPr lang="en-US">
              <a:latin typeface="Times New Roman"/>
              <a:cs typeface="Times New Roman"/>
            </a:endParaRPr>
          </a:p>
          <a:p>
            <a:pPr marL="514350" indent="-514350">
              <a:buAutoNum type="arabicPeriod"/>
            </a:pPr>
            <a:endParaRPr lang="en-US">
              <a:latin typeface="Times New Roman"/>
              <a:cs typeface="Times New Roman"/>
            </a:endParaRPr>
          </a:p>
          <a:p>
            <a:pPr marL="514350" indent="-514350">
              <a:buAutoNum type="arabicPeriod"/>
            </a:pPr>
            <a:r>
              <a:rPr lang="en-US">
                <a:latin typeface="Times New Roman"/>
                <a:cs typeface="Times New Roman"/>
              </a:rPr>
              <a:t>Migizi 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r>
              <a:rPr lang="en-US">
                <a:latin typeface="Times New Roman"/>
                <a:cs typeface="Times New Roman"/>
              </a:rPr>
              <a:t>.  OZ </a:t>
            </a:r>
            <a:r>
              <a:rPr lang="en-US" err="1">
                <a:latin typeface="Times New Roman"/>
                <a:cs typeface="Times New Roman"/>
              </a:rPr>
              <a:t>indoonjibaa</a:t>
            </a:r>
            <a:r>
              <a:rPr lang="en-US">
                <a:latin typeface="Times New Roman"/>
                <a:cs typeface="Times New Roman"/>
              </a:rPr>
              <a:t>.  Migizi (n)</a:t>
            </a:r>
            <a:r>
              <a:rPr lang="en-US" err="1">
                <a:latin typeface="Times New Roman"/>
                <a:cs typeface="Times New Roman"/>
              </a:rPr>
              <a:t>indoodem</a:t>
            </a:r>
            <a:r>
              <a:rPr lang="en-US">
                <a:latin typeface="Times New Roman"/>
                <a:cs typeface="Times New Roman"/>
              </a:rPr>
              <a:t>.  </a:t>
            </a:r>
          </a:p>
          <a:p>
            <a:pPr marL="514350" indent="-514350">
              <a:buAutoNum type="arabicPeriod"/>
            </a:pPr>
            <a:endParaRPr lang="en-US"/>
          </a:p>
        </p:txBody>
      </p:sp>
      <p:pic>
        <p:nvPicPr>
          <p:cNvPr id="4" name="Picture 3" descr="Fuzia - Aren't we all tired of nosy relatives not minding their own  business? 😒 #aunties #aunty #auntymemes #relatives #relative  #relativesmemes #nosy #memes #funnymemes #memesdaily #fuzia #fuziaworld">
            <a:extLst>
              <a:ext uri="{FF2B5EF4-FFF2-40B4-BE49-F238E27FC236}">
                <a16:creationId xmlns:a16="http://schemas.microsoft.com/office/drawing/2014/main" id="{4C2B64D3-B14E-9664-EF5D-07D286919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133" y="2566427"/>
            <a:ext cx="4179234" cy="417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5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E34B8-1933-A8D6-DD89-A19881BB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Aaniindi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wenji-zoomidoonetaayan</a:t>
            </a:r>
            <a:r>
              <a:rPr lang="en-US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94E84-FE10-FE28-0C5C-52A14650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92" y="1718678"/>
            <a:ext cx="6066865" cy="4676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>
                <a:latin typeface="Times New Roman"/>
                <a:cs typeface="Times New Roman"/>
              </a:rPr>
              <a:t>(Place) (n)</a:t>
            </a:r>
            <a:r>
              <a:rPr lang="en-US" sz="3600" err="1">
                <a:latin typeface="Times New Roman"/>
                <a:cs typeface="Times New Roman"/>
              </a:rPr>
              <a:t>indoonji-zoomidoonetaa</a:t>
            </a:r>
            <a:r>
              <a:rPr lang="en-US" sz="3600">
                <a:latin typeface="Times New Roman"/>
                <a:cs typeface="Times New Roman"/>
              </a:rPr>
              <a:t>.</a:t>
            </a:r>
          </a:p>
          <a:p>
            <a:endParaRPr lang="en-US" sz="3600">
              <a:latin typeface="Times New Roman"/>
              <a:cs typeface="Times New Roman"/>
            </a:endParaRPr>
          </a:p>
          <a:p>
            <a:endParaRPr lang="en-US" sz="3600">
              <a:latin typeface="Times New Roman"/>
              <a:cs typeface="Times New Roman"/>
            </a:endParaRPr>
          </a:p>
          <a:p>
            <a:r>
              <a:rPr lang="en-US" sz="3600">
                <a:latin typeface="Times New Roman"/>
                <a:cs typeface="Times New Roman"/>
              </a:rPr>
              <a:t>New word of the day?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err="1">
                <a:latin typeface="Times New Roman"/>
                <a:cs typeface="Times New Roman"/>
              </a:rPr>
              <a:t>Zoomidoonetaa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i="1" err="1">
                <a:latin typeface="Times New Roman"/>
                <a:cs typeface="Times New Roman"/>
              </a:rPr>
              <a:t>vai</a:t>
            </a:r>
            <a:r>
              <a:rPr lang="en-US" sz="3200" i="1">
                <a:latin typeface="Times New Roman"/>
                <a:cs typeface="Times New Roman"/>
              </a:rPr>
              <a:t> </a:t>
            </a:r>
            <a:r>
              <a:rPr lang="en-US" sz="3200">
                <a:latin typeface="Times New Roman"/>
                <a:cs typeface="Times New Roman"/>
              </a:rPr>
              <a:t>'s/he engages in a Zoom meeting'</a:t>
            </a:r>
          </a:p>
        </p:txBody>
      </p:sp>
      <p:pic>
        <p:nvPicPr>
          <p:cNvPr id="4" name="Picture 3" descr="YARN | It is so on! God, this is gonna be fun. | The Office (2005) - S02E14  The Carpet | Video gifs by quotes | 4f33a674 | 紗">
            <a:extLst>
              <a:ext uri="{FF2B5EF4-FFF2-40B4-BE49-F238E27FC236}">
                <a16:creationId xmlns:a16="http://schemas.microsoft.com/office/drawing/2014/main" id="{4114BEBC-BCFE-2516-D14A-467E3918F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296" y="1694949"/>
            <a:ext cx="5109409" cy="28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8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F46C-B9FE-DBE4-99D3-76D4EDB9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Awegonen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maajiyan</a:t>
            </a:r>
            <a:r>
              <a:rPr lang="en-US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6C617-86D4-10F7-3933-95C50B404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71" y="1825625"/>
            <a:ext cx="10783329" cy="11797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Giishpin </a:t>
            </a:r>
            <a:r>
              <a:rPr lang="en-US" err="1">
                <a:solidFill>
                  <a:srgbClr val="0070C0"/>
                </a:solidFill>
                <a:latin typeface="Times New Roman"/>
                <a:cs typeface="Times New Roman"/>
              </a:rPr>
              <a:t>ayi'iiwang</a:t>
            </a:r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: _____________ </a:t>
            </a:r>
            <a:r>
              <a:rPr lang="en-US" err="1">
                <a:solidFill>
                  <a:srgbClr val="0070C0"/>
                </a:solidFill>
                <a:latin typeface="Times New Roman"/>
                <a:cs typeface="Times New Roman"/>
              </a:rPr>
              <a:t>nimiijin</a:t>
            </a:r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(an)</a:t>
            </a:r>
          </a:p>
          <a:p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Giishpin </a:t>
            </a:r>
            <a:r>
              <a:rPr lang="en-US" err="1">
                <a:solidFill>
                  <a:srgbClr val="FF0000"/>
                </a:solidFill>
                <a:latin typeface="Times New Roman"/>
                <a:cs typeface="Times New Roman"/>
              </a:rPr>
              <a:t>aya'aawid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: _____________ (n)</a:t>
            </a:r>
            <a:r>
              <a:rPr lang="en-US" err="1">
                <a:solidFill>
                  <a:srgbClr val="FF0000"/>
                </a:solidFill>
                <a:latin typeface="Times New Roman"/>
                <a:cs typeface="Times New Roman"/>
              </a:rPr>
              <a:t>indamwaa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(g).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7CDB-4889-2FD4-C123-1FA6B8774897}"/>
              </a:ext>
            </a:extLst>
          </p:cNvPr>
          <p:cNvSpPr txBox="1"/>
          <p:nvPr/>
        </p:nvSpPr>
        <p:spPr>
          <a:xfrm>
            <a:off x="240631" y="3435683"/>
            <a:ext cx="548105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Times New Roman"/>
                <a:cs typeface="Times New Roman"/>
              </a:rPr>
              <a:t>Naboob 'soup</a:t>
            </a:r>
          </a:p>
          <a:p>
            <a:r>
              <a:rPr lang="en-US" sz="2400" err="1">
                <a:solidFill>
                  <a:srgbClr val="0070C0"/>
                </a:solidFill>
                <a:latin typeface="Times New Roman"/>
                <a:cs typeface="Times New Roman"/>
              </a:rPr>
              <a:t>Ashkibagwanjigan</a:t>
            </a:r>
            <a:r>
              <a:rPr lang="en-US" sz="2400">
                <a:solidFill>
                  <a:srgbClr val="0070C0"/>
                </a:solidFill>
                <a:latin typeface="Times New Roman"/>
                <a:cs typeface="Times New Roman"/>
              </a:rPr>
              <a:t> 'salad'</a:t>
            </a:r>
          </a:p>
          <a:p>
            <a:r>
              <a:rPr lang="en-US" sz="2400" err="1">
                <a:solidFill>
                  <a:srgbClr val="0070C0"/>
                </a:solidFill>
                <a:latin typeface="Times New Roman"/>
                <a:cs typeface="Times New Roman"/>
              </a:rPr>
              <a:t>Opinii-gaapanjigan</a:t>
            </a:r>
            <a:r>
              <a:rPr lang="en-US" sz="2400">
                <a:solidFill>
                  <a:srgbClr val="0070C0"/>
                </a:solidFill>
                <a:latin typeface="Times New Roman"/>
                <a:cs typeface="Times New Roman"/>
              </a:rPr>
              <a:t>(an) 'chips'</a:t>
            </a:r>
          </a:p>
          <a:p>
            <a:r>
              <a:rPr lang="en-US" sz="2400" err="1">
                <a:solidFill>
                  <a:srgbClr val="0070C0"/>
                </a:solidFill>
                <a:latin typeface="Times New Roman"/>
                <a:cs typeface="Times New Roman"/>
              </a:rPr>
              <a:t>Ziinzibaakwadoons</a:t>
            </a:r>
            <a:r>
              <a:rPr lang="en-US" sz="2400">
                <a:solidFill>
                  <a:srgbClr val="0070C0"/>
                </a:solidFill>
                <a:latin typeface="Times New Roman"/>
                <a:cs typeface="Times New Roman"/>
              </a:rPr>
              <a:t>(an) 'candy'</a:t>
            </a:r>
          </a:p>
          <a:p>
            <a:r>
              <a:rPr lang="en-US" sz="2400" err="1">
                <a:solidFill>
                  <a:srgbClr val="0070C0"/>
                </a:solidFill>
                <a:latin typeface="Times New Roman"/>
                <a:cs typeface="Times New Roman"/>
              </a:rPr>
              <a:t>Gitigaanens</a:t>
            </a:r>
            <a:r>
              <a:rPr lang="en-US" sz="2400">
                <a:solidFill>
                  <a:srgbClr val="0070C0"/>
                </a:solidFill>
                <a:latin typeface="Times New Roman"/>
                <a:cs typeface="Times New Roman"/>
              </a:rPr>
              <a:t>(as) 'veggies'</a:t>
            </a:r>
          </a:p>
          <a:p>
            <a:endParaRPr lang="en-US" sz="2400">
              <a:latin typeface="Times New Roman"/>
              <a:cs typeface="Times New Roman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CF8B0-51ED-4828-D834-CE477AD8580B}"/>
              </a:ext>
            </a:extLst>
          </p:cNvPr>
          <p:cNvSpPr txBox="1"/>
          <p:nvPr/>
        </p:nvSpPr>
        <p:spPr>
          <a:xfrm>
            <a:off x="5965928" y="3435683"/>
            <a:ext cx="548105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Nabonigan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'sandwich'</a:t>
            </a:r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Wiisagadesijigan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'pizza'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Zaasakokwaan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'frybread'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Wemitigoozhii-opiniins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(ag) '</a:t>
            </a:r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french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fries'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Bagaan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(ag) 'peanut(s)'</a:t>
            </a:r>
          </a:p>
          <a:p>
            <a:endParaRPr lang="en-US" sz="2400">
              <a:latin typeface="Times New Roman"/>
              <a:cs typeface="Times New Roman"/>
            </a:endParaRP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36D90-12CF-F49B-5D77-EC9120BC256E}"/>
              </a:ext>
            </a:extLst>
          </p:cNvPr>
          <p:cNvSpPr txBox="1"/>
          <p:nvPr/>
        </p:nvSpPr>
        <p:spPr>
          <a:xfrm>
            <a:off x="1056105" y="5708315"/>
            <a:ext cx="99059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err="1">
                <a:latin typeface="Times New Roman"/>
                <a:cs typeface="Times New Roman"/>
              </a:rPr>
              <a:t>Gaawiin</a:t>
            </a:r>
            <a:r>
              <a:rPr lang="en-US" sz="360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gegoo</a:t>
            </a:r>
            <a:r>
              <a:rPr lang="en-US" sz="360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nimiijisiin</a:t>
            </a:r>
            <a:r>
              <a:rPr lang="en-US" sz="3600">
                <a:latin typeface="Times New Roman"/>
                <a:cs typeface="Times New Roman"/>
              </a:rPr>
              <a:t>. :(</a:t>
            </a:r>
            <a:endParaRPr lang="en-US" sz="3600">
              <a:latin typeface="Aptos" panose="02110004020202020204"/>
              <a:cs typeface="Times New Roman"/>
            </a:endParaRPr>
          </a:p>
          <a:p>
            <a:pPr algn="ctr"/>
            <a:r>
              <a:rPr lang="en-US" sz="3600">
                <a:latin typeface="Times New Roman"/>
                <a:cs typeface="Times New Roman"/>
              </a:rPr>
              <a:t>(n)</a:t>
            </a:r>
            <a:r>
              <a:rPr lang="en-US" sz="3600" err="1">
                <a:latin typeface="Times New Roman"/>
                <a:cs typeface="Times New Roman"/>
              </a:rPr>
              <a:t>ingidimaagiz</a:t>
            </a:r>
            <a:r>
              <a:rPr lang="en-US" sz="3600">
                <a:latin typeface="Times New Roman"/>
                <a:cs typeface="Times New Roman"/>
              </a:rPr>
              <a:t> gosha.</a:t>
            </a:r>
          </a:p>
        </p:txBody>
      </p:sp>
    </p:spTree>
    <p:extLst>
      <p:ext uri="{BB962C8B-B14F-4D97-AF65-F5344CB8AC3E}">
        <p14:creationId xmlns:p14="http://schemas.microsoft.com/office/powerpoint/2010/main" val="420283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1069-6775-8C22-3AB5-40D596FA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ezhinikaadeg</a:t>
            </a:r>
            <a:r>
              <a:rPr lang="en-US">
                <a:latin typeface="Times New Roman"/>
                <a:cs typeface="Times New Roman"/>
              </a:rPr>
              <a:t>? 'What's it called?'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8DDCF-8621-4939-204E-504A239CA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ezhinikaadeg</a:t>
            </a:r>
            <a:r>
              <a:rPr lang="en-US">
                <a:latin typeface="Times New Roman"/>
                <a:cs typeface="Times New Roman"/>
              </a:rPr>
              <a:t> 'celery'?</a:t>
            </a:r>
          </a:p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ekidoyan</a:t>
            </a:r>
            <a:r>
              <a:rPr lang="en-US">
                <a:latin typeface="Times New Roman"/>
                <a:cs typeface="Times New Roman"/>
              </a:rPr>
              <a:t> 'blackberries'?</a:t>
            </a:r>
          </a:p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ge-ikidoyamban</a:t>
            </a:r>
            <a:r>
              <a:rPr lang="en-US">
                <a:latin typeface="Times New Roman"/>
                <a:cs typeface="Times New Roman"/>
              </a:rPr>
              <a:t> 'queso dip?'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Chi-</a:t>
            </a:r>
            <a:r>
              <a:rPr lang="en-US" err="1">
                <a:latin typeface="Times New Roman"/>
                <a:cs typeface="Times New Roman"/>
              </a:rPr>
              <a:t>doodooshaaboo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wayaabishkaag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gaa-ningideg</a:t>
            </a:r>
            <a:endParaRPr lang="en-US">
              <a:latin typeface="Times New Roman"/>
              <a:cs typeface="Times New Roman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Chi-</a:t>
            </a:r>
            <a:r>
              <a:rPr lang="en-US" err="1">
                <a:latin typeface="Times New Roman"/>
                <a:cs typeface="Times New Roman"/>
              </a:rPr>
              <a:t>doodooshaaboowi</a:t>
            </a:r>
            <a:r>
              <a:rPr lang="en-US">
                <a:latin typeface="Times New Roman"/>
                <a:cs typeface="Times New Roman"/>
              </a:rPr>
              <a:t>-</a:t>
            </a:r>
            <a:r>
              <a:rPr lang="en-US" err="1">
                <a:latin typeface="Times New Roman"/>
                <a:cs typeface="Times New Roman"/>
              </a:rPr>
              <a:t>apanjigan</a:t>
            </a:r>
            <a:endParaRPr lang="en-US">
              <a:latin typeface="Times New Roman"/>
              <a:cs typeface="Times New Roman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Keso-</a:t>
            </a:r>
            <a:r>
              <a:rPr lang="en-US" err="1">
                <a:latin typeface="Times New Roman"/>
                <a:cs typeface="Times New Roman"/>
              </a:rPr>
              <a:t>apanjigan</a:t>
            </a:r>
          </a:p>
        </p:txBody>
      </p:sp>
      <p:pic>
        <p:nvPicPr>
          <p:cNvPr id="4" name="Picture 3" descr="4 Examples of Professional/Personal Make Stuff Up Disorder - Career Pivot">
            <a:extLst>
              <a:ext uri="{FF2B5EF4-FFF2-40B4-BE49-F238E27FC236}">
                <a16:creationId xmlns:a16="http://schemas.microsoft.com/office/drawing/2014/main" id="{C64C6FA8-324B-4559-C98D-B8C77E2F59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5" t="3401" r="4090" b="-258"/>
          <a:stretch>
            <a:fillRect/>
          </a:stretch>
        </p:blipFill>
        <p:spPr>
          <a:xfrm>
            <a:off x="7159324" y="3925972"/>
            <a:ext cx="4731061" cy="293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405C-51C1-47B8-4027-688E4CD3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Gagwedwewinan</a:t>
            </a:r>
            <a:r>
              <a:rPr lang="en-US">
                <a:latin typeface="Times New Roman"/>
                <a:cs typeface="Times New Roman"/>
              </a:rPr>
              <a:t>? 'Questions'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0851C-E237-0B6D-DC98-56DF90862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Mondays &amp; Wednesdays 12:00-1:00</a:t>
            </a:r>
          </a:p>
          <a:p>
            <a:r>
              <a:rPr lang="en-US">
                <a:latin typeface="Times New Roman"/>
                <a:cs typeface="Times New Roman"/>
              </a:rPr>
              <a:t>Practice time for language learners</a:t>
            </a:r>
          </a:p>
          <a:p>
            <a:r>
              <a:rPr lang="en-US">
                <a:latin typeface="Times New Roman"/>
                <a:cs typeface="Times New Roman"/>
              </a:rPr>
              <a:t>Bring your lunch (either in person or via Zoom)</a:t>
            </a:r>
          </a:p>
          <a:p>
            <a:r>
              <a:rPr lang="en-US">
                <a:latin typeface="Times New Roman"/>
                <a:cs typeface="Times New Roman"/>
              </a:rPr>
              <a:t>Bring questions/ask questions</a:t>
            </a:r>
          </a:p>
        </p:txBody>
      </p:sp>
    </p:spTree>
    <p:extLst>
      <p:ext uri="{BB962C8B-B14F-4D97-AF65-F5344CB8AC3E}">
        <p14:creationId xmlns:p14="http://schemas.microsoft.com/office/powerpoint/2010/main" val="4285232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9EE9-456C-9884-28ED-77C8FAC7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Inaakoniganan</a:t>
            </a:r>
            <a:r>
              <a:rPr lang="en-US">
                <a:latin typeface="Times New Roman"/>
                <a:cs typeface="Times New Roman"/>
              </a:rPr>
              <a:t> 'The rules'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5CB93-8E0D-A541-4AA1-11ED76B75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Keep your camera on. No creepers, no lurkers. :)</a:t>
            </a:r>
          </a:p>
          <a:p>
            <a:r>
              <a:rPr lang="en-US">
                <a:latin typeface="Times New Roman"/>
                <a:cs typeface="Times New Roman"/>
              </a:rPr>
              <a:t>Keep your mic off. (unless it's your turn)</a:t>
            </a:r>
          </a:p>
          <a:p>
            <a:r>
              <a:rPr lang="en-US">
                <a:latin typeface="Times New Roman"/>
                <a:cs typeface="Times New Roman"/>
              </a:rPr>
              <a:t>Show up consistently.  </a:t>
            </a:r>
          </a:p>
          <a:p>
            <a:r>
              <a:rPr lang="en-US">
                <a:latin typeface="Times New Roman"/>
                <a:cs typeface="Times New Roman"/>
              </a:rPr>
              <a:t>Be respectful, be kind.  </a:t>
            </a:r>
          </a:p>
          <a:p>
            <a:r>
              <a:rPr lang="en-US">
                <a:latin typeface="Times New Roman"/>
                <a:cs typeface="Times New Roman"/>
              </a:rPr>
              <a:t>Complete our surveys when we send them.  </a:t>
            </a:r>
          </a:p>
          <a:p>
            <a:r>
              <a:rPr lang="en-US">
                <a:latin typeface="Times New Roman"/>
                <a:cs typeface="Times New Roman"/>
              </a:rPr>
              <a:t>Use </a:t>
            </a:r>
            <a:r>
              <a:rPr lang="en-US" err="1">
                <a:latin typeface="Times New Roman"/>
                <a:cs typeface="Times New Roman"/>
              </a:rPr>
              <a:t>Ojibwemowin</a:t>
            </a:r>
            <a:r>
              <a:rPr lang="en-US">
                <a:latin typeface="Times New Roman"/>
                <a:cs typeface="Times New Roman"/>
              </a:rPr>
              <a:t> the best you can while here and there.  </a:t>
            </a:r>
          </a:p>
        </p:txBody>
      </p:sp>
    </p:spTree>
    <p:extLst>
      <p:ext uri="{BB962C8B-B14F-4D97-AF65-F5344CB8AC3E}">
        <p14:creationId xmlns:p14="http://schemas.microsoft.com/office/powerpoint/2010/main" val="127188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7FB8-4839-C1E1-AE1D-FDFD6A39C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96CF7-B4D6-2FC7-01A0-3C361404C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www.Ojibwemowin.com (</a:t>
            </a:r>
            <a:r>
              <a:rPr lang="en-US">
                <a:latin typeface="Times New Roman"/>
                <a:ea typeface="+mn-lt"/>
                <a:cs typeface="Times New Roman"/>
                <a:hlinkClick r:id="rId2"/>
              </a:rPr>
              <a:t>https://ojibwe.lib.umn.edu/</a:t>
            </a:r>
            <a:r>
              <a:rPr lang="en-US">
                <a:latin typeface="Times New Roman"/>
                <a:ea typeface="+mn-lt"/>
                <a:cs typeface="Times New Roman"/>
              </a:rPr>
              <a:t>) The Ojibwe People's Dictionary</a:t>
            </a:r>
          </a:p>
          <a:p>
            <a:r>
              <a:rPr lang="en-US">
                <a:latin typeface="Times New Roman"/>
                <a:cs typeface="Times New Roman"/>
              </a:rPr>
              <a:t>Lco-nsn.gov/</a:t>
            </a:r>
            <a:r>
              <a:rPr lang="en-US" err="1">
                <a:latin typeface="Times New Roman"/>
                <a:cs typeface="Times New Roman"/>
              </a:rPr>
              <a:t>ojibwemowin</a:t>
            </a:r>
            <a:r>
              <a:rPr lang="en-US">
                <a:latin typeface="Times New Roman"/>
                <a:cs typeface="Times New Roman"/>
              </a:rPr>
              <a:t> (</a:t>
            </a:r>
            <a:r>
              <a:rPr lang="en-US" err="1">
                <a:latin typeface="Times New Roman"/>
                <a:cs typeface="Times New Roman"/>
              </a:rPr>
              <a:t>Gide'inaan</a:t>
            </a:r>
            <a:r>
              <a:rPr lang="en-US">
                <a:latin typeface="Times New Roman"/>
                <a:cs typeface="Times New Roman"/>
              </a:rPr>
              <a:t> L&amp;C Division </a:t>
            </a:r>
            <a:r>
              <a:rPr lang="en-US" err="1">
                <a:latin typeface="Times New Roman"/>
                <a:cs typeface="Times New Roman"/>
              </a:rPr>
              <a:t>webiste</a:t>
            </a:r>
            <a:r>
              <a:rPr lang="en-US">
                <a:latin typeface="Times New Roman"/>
                <a:cs typeface="Times New Roman"/>
              </a:rPr>
              <a:t>, currently under construction)</a:t>
            </a:r>
          </a:p>
          <a:p>
            <a:r>
              <a:rPr lang="en-US" err="1">
                <a:latin typeface="Times New Roman"/>
                <a:cs typeface="Times New Roman"/>
              </a:rPr>
              <a:t>Gide'inaan</a:t>
            </a:r>
            <a:r>
              <a:rPr lang="en-US">
                <a:latin typeface="Times New Roman"/>
                <a:cs typeface="Times New Roman"/>
              </a:rPr>
              <a:t> social media channels (Facebook, Instagram, TikTok, YouTube, currently under construction)</a:t>
            </a:r>
          </a:p>
        </p:txBody>
      </p:sp>
    </p:spTree>
    <p:extLst>
      <p:ext uri="{BB962C8B-B14F-4D97-AF65-F5344CB8AC3E}">
        <p14:creationId xmlns:p14="http://schemas.microsoft.com/office/powerpoint/2010/main" val="356068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01086E-7B0D-4D56-8017-32983A780C3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DD9BDB-76DC-443B-9F01-B74D23A880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7916BA-46D3-4A93-A19B-24B83ECD0D03}">
  <ds:schemaRefs>
    <ds:schemaRef ds:uri="5036815b-26ab-4116-9faf-9309153c95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Naawakweg Wiidoopanding</vt:lpstr>
      <vt:lpstr>Nagadenindidaa...</vt:lpstr>
      <vt:lpstr>Aaniindi wenji-zoomidoonetaayan?</vt:lpstr>
      <vt:lpstr>Awegonen maajiyan?</vt:lpstr>
      <vt:lpstr>Aaniin ezhinikaadeg? 'What's it called?'</vt:lpstr>
      <vt:lpstr>Gagwedwewinan? 'Questions'</vt:lpstr>
      <vt:lpstr>Inaakoniganan 'The rules'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2026-09-18T18:28:16Z</dcterms:created>
  <dcterms:modified xsi:type="dcterms:W3CDTF">2026-09-21T16:44:27Z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2026-09-18T18:28:20Z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dec9ffe5-f2db-409a-8a83-b103bd19255f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