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8" r:id="rId5"/>
    <p:sldId id="259" r:id="rId6"/>
    <p:sldId id="260" r:id="rId7"/>
    <p:sldId id="257" r:id="rId8"/>
    <p:sldId id="261" r:id="rId9"/>
    <p:sldId id="262"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E097B9-B485-8F85-3C81-F11170C77A93}" v="839" dt="2026-09-23T18:17:29.1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Sullivan" userId="S::michael.sullivan@lco-nsn.gov::88ae8b26-cc52-4ee4-a0c8-c62612d8d5b8" providerId="AD" clId="Web-{46E097B9-B485-8F85-3C81-F11170C77A93}"/>
    <pc:docChg chg="mod addSld delSld modSld">
      <pc:chgData name="Michael Sullivan" userId="S::michael.sullivan@lco-nsn.gov::88ae8b26-cc52-4ee4-a0c8-c62612d8d5b8" providerId="AD" clId="Web-{46E097B9-B485-8F85-3C81-F11170C77A93}" dt="2026-09-23T18:17:29.105" v="530" actId="1076"/>
      <pc:docMkLst>
        <pc:docMk/>
      </pc:docMkLst>
      <pc:sldChg chg="del">
        <pc:chgData name="Michael Sullivan" userId="S::michael.sullivan@lco-nsn.gov::88ae8b26-cc52-4ee4-a0c8-c62612d8d5b8" providerId="AD" clId="Web-{46E097B9-B485-8F85-3C81-F11170C77A93}" dt="2026-09-23T13:21:06.886" v="3"/>
        <pc:sldMkLst>
          <pc:docMk/>
          <pc:sldMk cId="109857222" sldId="256"/>
        </pc:sldMkLst>
      </pc:sldChg>
      <pc:sldChg chg="addSp delSp modSp new">
        <pc:chgData name="Michael Sullivan" userId="S::michael.sullivan@lco-nsn.gov::88ae8b26-cc52-4ee4-a0c8-c62612d8d5b8" providerId="AD" clId="Web-{46E097B9-B485-8F85-3C81-F11170C77A93}" dt="2026-09-23T13:53:54.027" v="126" actId="14100"/>
        <pc:sldMkLst>
          <pc:docMk/>
          <pc:sldMk cId="2183265067" sldId="257"/>
        </pc:sldMkLst>
        <pc:spChg chg="mod">
          <ac:chgData name="Michael Sullivan" userId="S::michael.sullivan@lco-nsn.gov::88ae8b26-cc52-4ee4-a0c8-c62612d8d5b8" providerId="AD" clId="Web-{46E097B9-B485-8F85-3C81-F11170C77A93}" dt="2026-09-23T13:36:19.777" v="111" actId="20577"/>
          <ac:spMkLst>
            <pc:docMk/>
            <pc:sldMk cId="2183265067" sldId="257"/>
            <ac:spMk id="2" creationId="{4BEC4808-B951-7CAC-456F-CC43CCD24B89}"/>
          </ac:spMkLst>
        </pc:spChg>
        <pc:spChg chg="del mod">
          <ac:chgData name="Michael Sullivan" userId="S::michael.sullivan@lco-nsn.gov::88ae8b26-cc52-4ee4-a0c8-c62612d8d5b8" providerId="AD" clId="Web-{46E097B9-B485-8F85-3C81-F11170C77A93}" dt="2026-09-23T13:35:13.605" v="87"/>
          <ac:spMkLst>
            <pc:docMk/>
            <pc:sldMk cId="2183265067" sldId="257"/>
            <ac:spMk id="3" creationId="{56651ADC-DB3B-BB95-D12C-768C365D159C}"/>
          </ac:spMkLst>
        </pc:spChg>
        <pc:spChg chg="add del mod">
          <ac:chgData name="Michael Sullivan" userId="S::michael.sullivan@lco-nsn.gov::88ae8b26-cc52-4ee4-a0c8-c62612d8d5b8" providerId="AD" clId="Web-{46E097B9-B485-8F85-3C81-F11170C77A93}" dt="2026-09-23T13:47:24.668" v="116"/>
          <ac:spMkLst>
            <pc:docMk/>
            <pc:sldMk cId="2183265067" sldId="257"/>
            <ac:spMk id="7" creationId="{8A2FE47D-4DB9-D72B-C838-3C374310D670}"/>
          </ac:spMkLst>
        </pc:spChg>
        <pc:spChg chg="add del mod">
          <ac:chgData name="Michael Sullivan" userId="S::michael.sullivan@lco-nsn.gov::88ae8b26-cc52-4ee4-a0c8-c62612d8d5b8" providerId="AD" clId="Web-{46E097B9-B485-8F85-3C81-F11170C77A93}" dt="2026-09-23T13:51:11.402" v="120"/>
          <ac:spMkLst>
            <pc:docMk/>
            <pc:sldMk cId="2183265067" sldId="257"/>
            <ac:spMk id="10" creationId="{B990946E-F986-ED49-A788-99083A33BF93}"/>
          </ac:spMkLst>
        </pc:spChg>
        <pc:picChg chg="add del mod ord">
          <ac:chgData name="Michael Sullivan" userId="S::michael.sullivan@lco-nsn.gov::88ae8b26-cc52-4ee4-a0c8-c62612d8d5b8" providerId="AD" clId="Web-{46E097B9-B485-8F85-3C81-F11170C77A93}" dt="2026-09-23T13:43:50.839" v="115"/>
          <ac:picMkLst>
            <pc:docMk/>
            <pc:sldMk cId="2183265067" sldId="257"/>
            <ac:picMk id="4" creationId="{BAC93196-6D44-AA1B-9BF7-1A8ABDE0DC2C}"/>
          </ac:picMkLst>
        </pc:picChg>
        <pc:picChg chg="add mod">
          <ac:chgData name="Michael Sullivan" userId="S::michael.sullivan@lco-nsn.gov::88ae8b26-cc52-4ee4-a0c8-c62612d8d5b8" providerId="AD" clId="Web-{46E097B9-B485-8F85-3C81-F11170C77A93}" dt="2026-09-23T13:37:26.370" v="113" actId="1076"/>
          <ac:picMkLst>
            <pc:docMk/>
            <pc:sldMk cId="2183265067" sldId="257"/>
            <ac:picMk id="5" creationId="{175C5F28-C5FF-F3BE-E544-98DB3B79B20C}"/>
          </ac:picMkLst>
        </pc:picChg>
        <pc:picChg chg="add del mod ord">
          <ac:chgData name="Michael Sullivan" userId="S::michael.sullivan@lco-nsn.gov::88ae8b26-cc52-4ee4-a0c8-c62612d8d5b8" providerId="AD" clId="Web-{46E097B9-B485-8F85-3C81-F11170C77A93}" dt="2026-09-23T13:47:39.996" v="119"/>
          <ac:picMkLst>
            <pc:docMk/>
            <pc:sldMk cId="2183265067" sldId="257"/>
            <ac:picMk id="8" creationId="{E0295237-C586-0213-B1E2-01D0CF172A12}"/>
          </ac:picMkLst>
        </pc:picChg>
        <pc:picChg chg="add mod ord">
          <ac:chgData name="Michael Sullivan" userId="S::michael.sullivan@lco-nsn.gov::88ae8b26-cc52-4ee4-a0c8-c62612d8d5b8" providerId="AD" clId="Web-{46E097B9-B485-8F85-3C81-F11170C77A93}" dt="2026-09-23T13:53:54.027" v="126" actId="14100"/>
          <ac:picMkLst>
            <pc:docMk/>
            <pc:sldMk cId="2183265067" sldId="257"/>
            <ac:picMk id="11" creationId="{AFD8E053-C329-9FE6-D680-137ADB1C58FB}"/>
          </ac:picMkLst>
        </pc:picChg>
      </pc:sldChg>
      <pc:sldChg chg="add">
        <pc:chgData name="Michael Sullivan" userId="S::michael.sullivan@lco-nsn.gov::88ae8b26-cc52-4ee4-a0c8-c62612d8d5b8" providerId="AD" clId="Web-{46E097B9-B485-8F85-3C81-F11170C77A93}" dt="2026-09-23T13:21:03.401" v="2"/>
        <pc:sldMkLst>
          <pc:docMk/>
          <pc:sldMk cId="390705842" sldId="258"/>
        </pc:sldMkLst>
      </pc:sldChg>
      <pc:sldChg chg="addSp delSp modSp add">
        <pc:chgData name="Michael Sullivan" userId="S::michael.sullivan@lco-nsn.gov::88ae8b26-cc52-4ee4-a0c8-c62612d8d5b8" providerId="AD" clId="Web-{46E097B9-B485-8F85-3C81-F11170C77A93}" dt="2026-09-23T16:55:50.464" v="395" actId="14100"/>
        <pc:sldMkLst>
          <pc:docMk/>
          <pc:sldMk cId="2088285586" sldId="259"/>
        </pc:sldMkLst>
        <pc:spChg chg="mod">
          <ac:chgData name="Michael Sullivan" userId="S::michael.sullivan@lco-nsn.gov::88ae8b26-cc52-4ee4-a0c8-c62612d8d5b8" providerId="AD" clId="Web-{46E097B9-B485-8F85-3C81-F11170C77A93}" dt="2026-09-23T13:30:28.667" v="74" actId="20577"/>
          <ac:spMkLst>
            <pc:docMk/>
            <pc:sldMk cId="2088285586" sldId="259"/>
            <ac:spMk id="3" creationId="{B8494E84-FE10-FE28-0C5C-52A146507719}"/>
          </ac:spMkLst>
        </pc:spChg>
        <pc:spChg chg="add mod">
          <ac:chgData name="Michael Sullivan" userId="S::michael.sullivan@lco-nsn.gov::88ae8b26-cc52-4ee4-a0c8-c62612d8d5b8" providerId="AD" clId="Web-{46E097B9-B485-8F85-3C81-F11170C77A93}" dt="2026-09-23T16:54:05.761" v="392" actId="1076"/>
          <ac:spMkLst>
            <pc:docMk/>
            <pc:sldMk cId="2088285586" sldId="259"/>
            <ac:spMk id="4" creationId="{1C153BCA-372C-36D0-E3AC-DDF89A3E0955}"/>
          </ac:spMkLst>
        </pc:spChg>
        <pc:spChg chg="add mod">
          <ac:chgData name="Michael Sullivan" userId="S::michael.sullivan@lco-nsn.gov::88ae8b26-cc52-4ee4-a0c8-c62612d8d5b8" providerId="AD" clId="Web-{46E097B9-B485-8F85-3C81-F11170C77A93}" dt="2026-09-23T16:55:50.464" v="395" actId="14100"/>
          <ac:spMkLst>
            <pc:docMk/>
            <pc:sldMk cId="2088285586" sldId="259"/>
            <ac:spMk id="5" creationId="{4BAF4559-352D-5C7D-8933-542BCCEF24A9}"/>
          </ac:spMkLst>
        </pc:spChg>
        <pc:picChg chg="del">
          <ac:chgData name="Michael Sullivan" userId="S::michael.sullivan@lco-nsn.gov::88ae8b26-cc52-4ee4-a0c8-c62612d8d5b8" providerId="AD" clId="Web-{46E097B9-B485-8F85-3C81-F11170C77A93}" dt="2026-09-23T13:22:31.807" v="5"/>
          <ac:picMkLst>
            <pc:docMk/>
            <pc:sldMk cId="2088285586" sldId="259"/>
            <ac:picMk id="4" creationId="{4114BEBC-BCFE-2516-D14A-467E3918F6B9}"/>
          </ac:picMkLst>
        </pc:picChg>
      </pc:sldChg>
      <pc:sldChg chg="add">
        <pc:chgData name="Michael Sullivan" userId="S::michael.sullivan@lco-nsn.gov::88ae8b26-cc52-4ee4-a0c8-c62612d8d5b8" providerId="AD" clId="Web-{46E097B9-B485-8F85-3C81-F11170C77A93}" dt="2026-09-23T13:31:08.152" v="85"/>
        <pc:sldMkLst>
          <pc:docMk/>
          <pc:sldMk cId="4202832335" sldId="260"/>
        </pc:sldMkLst>
      </pc:sldChg>
      <pc:sldChg chg="addSp delSp modSp add replId">
        <pc:chgData name="Michael Sullivan" userId="S::michael.sullivan@lco-nsn.gov::88ae8b26-cc52-4ee4-a0c8-c62612d8d5b8" providerId="AD" clId="Web-{46E097B9-B485-8F85-3C81-F11170C77A93}" dt="2026-09-23T18:17:29.105" v="530" actId="1076"/>
        <pc:sldMkLst>
          <pc:docMk/>
          <pc:sldMk cId="93224478" sldId="261"/>
        </pc:sldMkLst>
        <pc:spChg chg="add mod">
          <ac:chgData name="Michael Sullivan" userId="S::michael.sullivan@lco-nsn.gov::88ae8b26-cc52-4ee4-a0c8-c62612d8d5b8" providerId="AD" clId="Web-{46E097B9-B485-8F85-3C81-F11170C77A93}" dt="2026-09-23T17:54:49.735" v="528" actId="20577"/>
          <ac:spMkLst>
            <pc:docMk/>
            <pc:sldMk cId="93224478" sldId="261"/>
            <ac:spMk id="3" creationId="{1FADFDAB-3321-39E9-FD55-252B65ECA74F}"/>
          </ac:spMkLst>
        </pc:spChg>
        <pc:spChg chg="add mod">
          <ac:chgData name="Michael Sullivan" userId="S::michael.sullivan@lco-nsn.gov::88ae8b26-cc52-4ee4-a0c8-c62612d8d5b8" providerId="AD" clId="Web-{46E097B9-B485-8F85-3C81-F11170C77A93}" dt="2026-09-23T14:09:08.668" v="235" actId="20577"/>
          <ac:spMkLst>
            <pc:docMk/>
            <pc:sldMk cId="93224478" sldId="261"/>
            <ac:spMk id="4" creationId="{04FDD005-5764-DA69-0EEA-0475670AE137}"/>
          </ac:spMkLst>
        </pc:spChg>
        <pc:picChg chg="del">
          <ac:chgData name="Michael Sullivan" userId="S::michael.sullivan@lco-nsn.gov::88ae8b26-cc52-4ee4-a0c8-c62612d8d5b8" providerId="AD" clId="Web-{46E097B9-B485-8F85-3C81-F11170C77A93}" dt="2026-09-23T13:54:57.277" v="128"/>
          <ac:picMkLst>
            <pc:docMk/>
            <pc:sldMk cId="93224478" sldId="261"/>
            <ac:picMk id="5" creationId="{AC0753E2-F05B-E0FB-279B-A9C29E74CB65}"/>
          </ac:picMkLst>
        </pc:picChg>
        <pc:picChg chg="add del mod">
          <ac:chgData name="Michael Sullivan" userId="S::michael.sullivan@lco-nsn.gov::88ae8b26-cc52-4ee4-a0c8-c62612d8d5b8" providerId="AD" clId="Web-{46E097B9-B485-8F85-3C81-F11170C77A93}" dt="2026-09-23T14:08:31.777" v="232"/>
          <ac:picMkLst>
            <pc:docMk/>
            <pc:sldMk cId="93224478" sldId="261"/>
            <ac:picMk id="6" creationId="{FA0112D9-8B8C-6118-EC90-338D2C49B548}"/>
          </ac:picMkLst>
        </pc:picChg>
        <pc:picChg chg="mod">
          <ac:chgData name="Michael Sullivan" userId="S::michael.sullivan@lco-nsn.gov::88ae8b26-cc52-4ee4-a0c8-c62612d8d5b8" providerId="AD" clId="Web-{46E097B9-B485-8F85-3C81-F11170C77A93}" dt="2026-09-23T18:17:29.105" v="530" actId="1076"/>
          <ac:picMkLst>
            <pc:docMk/>
            <pc:sldMk cId="93224478" sldId="261"/>
            <ac:picMk id="11" creationId="{B435A570-DB8B-C9CA-2C34-95E004083641}"/>
          </ac:picMkLst>
        </pc:picChg>
      </pc:sldChg>
      <pc:sldChg chg="addSp delSp modSp new">
        <pc:chgData name="Michael Sullivan" userId="S::michael.sullivan@lco-nsn.gov::88ae8b26-cc52-4ee4-a0c8-c62612d8d5b8" providerId="AD" clId="Web-{46E097B9-B485-8F85-3C81-F11170C77A93}" dt="2026-09-23T14:08:53.261" v="233" actId="20577"/>
        <pc:sldMkLst>
          <pc:docMk/>
          <pc:sldMk cId="3316441500" sldId="262"/>
        </pc:sldMkLst>
        <pc:spChg chg="del">
          <ac:chgData name="Michael Sullivan" userId="S::michael.sullivan@lco-nsn.gov::88ae8b26-cc52-4ee4-a0c8-c62612d8d5b8" providerId="AD" clId="Web-{46E097B9-B485-8F85-3C81-F11170C77A93}" dt="2026-09-23T14:05:03.762" v="191"/>
          <ac:spMkLst>
            <pc:docMk/>
            <pc:sldMk cId="3316441500" sldId="262"/>
            <ac:spMk id="2" creationId="{888A24D2-6E62-0886-FF95-EF68F1180135}"/>
          </ac:spMkLst>
        </pc:spChg>
        <pc:spChg chg="del mod">
          <ac:chgData name="Michael Sullivan" userId="S::michael.sullivan@lco-nsn.gov::88ae8b26-cc52-4ee4-a0c8-c62612d8d5b8" providerId="AD" clId="Web-{46E097B9-B485-8F85-3C81-F11170C77A93}" dt="2026-09-23T14:05:15.199" v="193"/>
          <ac:spMkLst>
            <pc:docMk/>
            <pc:sldMk cId="3316441500" sldId="262"/>
            <ac:spMk id="3" creationId="{4CF6288B-0192-9351-B5CE-A6EE8638D169}"/>
          </ac:spMkLst>
        </pc:spChg>
        <pc:spChg chg="add mod">
          <ac:chgData name="Michael Sullivan" userId="S::michael.sullivan@lco-nsn.gov::88ae8b26-cc52-4ee4-a0c8-c62612d8d5b8" providerId="AD" clId="Web-{46E097B9-B485-8F85-3C81-F11170C77A93}" dt="2026-09-23T14:08:53.261" v="233" actId="20577"/>
          <ac:spMkLst>
            <pc:docMk/>
            <pc:sldMk cId="3316441500" sldId="262"/>
            <ac:spMk id="8" creationId="{DF70103E-9E53-4154-85A7-3600CAAA3E88}"/>
          </ac:spMkLst>
        </pc:spChg>
        <pc:picChg chg="add mod">
          <ac:chgData name="Michael Sullivan" userId="S::michael.sullivan@lco-nsn.gov::88ae8b26-cc52-4ee4-a0c8-c62612d8d5b8" providerId="AD" clId="Web-{46E097B9-B485-8F85-3C81-F11170C77A93}" dt="2026-09-23T14:05:19.605" v="194" actId="1076"/>
          <ac:picMkLst>
            <pc:docMk/>
            <pc:sldMk cId="3316441500" sldId="262"/>
            <ac:picMk id="5" creationId="{BAE249CC-8C8F-EDFC-3359-5768C8353931}"/>
          </ac:picMkLst>
        </pc:picChg>
        <pc:picChg chg="add mod">
          <ac:chgData name="Michael Sullivan" userId="S::michael.sullivan@lco-nsn.gov::88ae8b26-cc52-4ee4-a0c8-c62612d8d5b8" providerId="AD" clId="Web-{46E097B9-B485-8F85-3C81-F11170C77A93}" dt="2026-09-23T14:05:57.996" v="196" actId="1076"/>
          <ac:picMkLst>
            <pc:docMk/>
            <pc:sldMk cId="3316441500" sldId="262"/>
            <ac:picMk id="6" creationId="{0C6A08F8-8139-A602-D035-227AED36FDF4}"/>
          </ac:picMkLst>
        </pc:picChg>
        <pc:picChg chg="add mod">
          <ac:chgData name="Michael Sullivan" userId="S::michael.sullivan@lco-nsn.gov::88ae8b26-cc52-4ee4-a0c8-c62612d8d5b8" providerId="AD" clId="Web-{46E097B9-B485-8F85-3C81-F11170C77A93}" dt="2026-09-23T14:06:57.902" v="200" actId="14100"/>
          <ac:picMkLst>
            <pc:docMk/>
            <pc:sldMk cId="3316441500" sldId="262"/>
            <ac:picMk id="7" creationId="{0A43A157-9E50-ED8C-3993-CD9308BE6264}"/>
          </ac:picMkLst>
        </pc:picChg>
      </pc:sldChg>
      <pc:sldChg chg="addSp modSp new">
        <pc:chgData name="Michael Sullivan" userId="S::michael.sullivan@lco-nsn.gov::88ae8b26-cc52-4ee4-a0c8-c62612d8d5b8" providerId="AD" clId="Web-{46E097B9-B485-8F85-3C81-F11170C77A93}" dt="2026-09-23T14:14:21.152" v="345" actId="1076"/>
        <pc:sldMkLst>
          <pc:docMk/>
          <pc:sldMk cId="585730088" sldId="263"/>
        </pc:sldMkLst>
        <pc:spChg chg="mod">
          <ac:chgData name="Michael Sullivan" userId="S::michael.sullivan@lco-nsn.gov::88ae8b26-cc52-4ee4-a0c8-c62612d8d5b8" providerId="AD" clId="Web-{46E097B9-B485-8F85-3C81-F11170C77A93}" dt="2026-09-23T14:09:48.886" v="243" actId="20577"/>
          <ac:spMkLst>
            <pc:docMk/>
            <pc:sldMk cId="585730088" sldId="263"/>
            <ac:spMk id="2" creationId="{A82B4624-62B7-BAD9-7396-72D8B20A7C37}"/>
          </ac:spMkLst>
        </pc:spChg>
        <pc:spChg chg="mod">
          <ac:chgData name="Michael Sullivan" userId="S::michael.sullivan@lco-nsn.gov::88ae8b26-cc52-4ee4-a0c8-c62612d8d5b8" providerId="AD" clId="Web-{46E097B9-B485-8F85-3C81-F11170C77A93}" dt="2026-09-23T14:11:47.699" v="338" actId="20577"/>
          <ac:spMkLst>
            <pc:docMk/>
            <pc:sldMk cId="585730088" sldId="263"/>
            <ac:spMk id="3" creationId="{6311DB3C-4544-542E-28A6-AAFC7ECA3B1C}"/>
          </ac:spMkLst>
        </pc:spChg>
        <pc:picChg chg="add mod modCrop">
          <ac:chgData name="Michael Sullivan" userId="S::michael.sullivan@lco-nsn.gov::88ae8b26-cc52-4ee4-a0c8-c62612d8d5b8" providerId="AD" clId="Web-{46E097B9-B485-8F85-3C81-F11170C77A93}" dt="2026-09-23T14:14:21.152" v="345" actId="1076"/>
          <ac:picMkLst>
            <pc:docMk/>
            <pc:sldMk cId="585730088" sldId="263"/>
            <ac:picMk id="4" creationId="{57F1D640-9068-9EF4-DB1F-19B6B695EB8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9/23/2026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mailto:Ojibwemowin@lco-nsn.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45030"/>
            <a:ext cx="9144000" cy="2387600"/>
          </a:xfrm>
        </p:spPr>
        <p:txBody>
          <a:bodyPr/>
          <a:lstStyle/>
          <a:p>
            <a:r>
              <a:rPr lang="en-US" err="1">
                <a:latin typeface="Times New Roman"/>
                <a:cs typeface="Times New Roman"/>
              </a:rPr>
              <a:t>Naawakweg</a:t>
            </a:r>
            <a:r>
              <a:rPr lang="en-US">
                <a:latin typeface="Times New Roman"/>
                <a:cs typeface="Times New Roman"/>
              </a:rPr>
              <a:t> </a:t>
            </a:r>
            <a:r>
              <a:rPr lang="en-US" err="1">
                <a:latin typeface="Times New Roman"/>
                <a:cs typeface="Times New Roman"/>
              </a:rPr>
              <a:t>Wiidoopanding</a:t>
            </a:r>
            <a:endParaRPr lang="en-US">
              <a:latin typeface="Times New Roman"/>
              <a:cs typeface="Times New Roman"/>
            </a:endParaRPr>
          </a:p>
        </p:txBody>
      </p:sp>
      <p:sp>
        <p:nvSpPr>
          <p:cNvPr id="3" name="Subtitle 2"/>
          <p:cNvSpPr>
            <a:spLocks noGrp="1"/>
          </p:cNvSpPr>
          <p:nvPr>
            <p:ph type="subTitle" idx="1"/>
          </p:nvPr>
        </p:nvSpPr>
        <p:spPr>
          <a:xfrm>
            <a:off x="1454727" y="3017068"/>
            <a:ext cx="9144000" cy="1655762"/>
          </a:xfrm>
        </p:spPr>
        <p:txBody>
          <a:bodyPr vert="horz" lIns="91440" tIns="45720" rIns="91440" bIns="45720" rtlCol="0" anchor="t">
            <a:normAutofit/>
          </a:bodyPr>
          <a:lstStyle/>
          <a:p>
            <a:r>
              <a:rPr lang="en-US">
                <a:latin typeface="Times New Roman"/>
                <a:cs typeface="Times New Roman"/>
              </a:rPr>
              <a:t>Intermediate Lunch</a:t>
            </a:r>
          </a:p>
          <a:p>
            <a:r>
              <a:rPr lang="en-US" err="1">
                <a:latin typeface="Times New Roman"/>
                <a:cs typeface="Times New Roman"/>
              </a:rPr>
              <a:t>Dagwaagig</a:t>
            </a:r>
            <a:r>
              <a:rPr lang="en-US">
                <a:latin typeface="Times New Roman"/>
                <a:cs typeface="Times New Roman"/>
              </a:rPr>
              <a:t> 2026</a:t>
            </a:r>
          </a:p>
        </p:txBody>
      </p:sp>
      <p:pic>
        <p:nvPicPr>
          <p:cNvPr id="4" name="Picture 3">
            <a:extLst>
              <a:ext uri="{FF2B5EF4-FFF2-40B4-BE49-F238E27FC236}">
                <a16:creationId xmlns:a16="http://schemas.microsoft.com/office/drawing/2014/main" id="{7B24491F-DCBB-2881-2819-D1783042E841}"/>
              </a:ext>
            </a:extLst>
          </p:cNvPr>
          <p:cNvPicPr>
            <a:picLocks noChangeAspect="1"/>
          </p:cNvPicPr>
          <p:nvPr/>
        </p:nvPicPr>
        <p:blipFill>
          <a:blip r:embed="rId2"/>
          <a:stretch>
            <a:fillRect/>
          </a:stretch>
        </p:blipFill>
        <p:spPr>
          <a:xfrm>
            <a:off x="4799061" y="3994727"/>
            <a:ext cx="2455334" cy="2432243"/>
          </a:xfrm>
          <a:prstGeom prst="rect">
            <a:avLst/>
          </a:prstGeom>
        </p:spPr>
      </p:pic>
    </p:spTree>
    <p:extLst>
      <p:ext uri="{BB962C8B-B14F-4D97-AF65-F5344CB8AC3E}">
        <p14:creationId xmlns:p14="http://schemas.microsoft.com/office/powerpoint/2010/main" val="390705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E34B8-1933-A8D6-DD89-A19881BBF741}"/>
              </a:ext>
            </a:extLst>
          </p:cNvPr>
          <p:cNvSpPr>
            <a:spLocks noGrp="1"/>
          </p:cNvSpPr>
          <p:nvPr>
            <p:ph type="title"/>
          </p:nvPr>
        </p:nvSpPr>
        <p:spPr/>
        <p:txBody>
          <a:bodyPr/>
          <a:lstStyle/>
          <a:p>
            <a:r>
              <a:rPr lang="en-US" err="1">
                <a:latin typeface="Times New Roman"/>
                <a:cs typeface="Times New Roman"/>
              </a:rPr>
              <a:t>Aaniindi</a:t>
            </a:r>
            <a:r>
              <a:rPr lang="en-US">
                <a:latin typeface="Times New Roman"/>
                <a:cs typeface="Times New Roman"/>
              </a:rPr>
              <a:t> </a:t>
            </a:r>
            <a:r>
              <a:rPr lang="en-US" err="1">
                <a:latin typeface="Times New Roman"/>
                <a:cs typeface="Times New Roman"/>
              </a:rPr>
              <a:t>wenji-zoomidoonetaayan</a:t>
            </a:r>
            <a:r>
              <a:rPr lang="en-US">
                <a:latin typeface="Times New Roman"/>
                <a:cs typeface="Times New Roman"/>
              </a:rPr>
              <a:t>?</a:t>
            </a:r>
          </a:p>
        </p:txBody>
      </p:sp>
      <p:sp>
        <p:nvSpPr>
          <p:cNvPr id="3" name="Content Placeholder 2">
            <a:extLst>
              <a:ext uri="{FF2B5EF4-FFF2-40B4-BE49-F238E27FC236}">
                <a16:creationId xmlns:a16="http://schemas.microsoft.com/office/drawing/2014/main" id="{B8494E84-FE10-FE28-0C5C-52A146507719}"/>
              </a:ext>
            </a:extLst>
          </p:cNvPr>
          <p:cNvSpPr>
            <a:spLocks noGrp="1"/>
          </p:cNvSpPr>
          <p:nvPr>
            <p:ph idx="1"/>
          </p:nvPr>
        </p:nvSpPr>
        <p:spPr>
          <a:xfrm>
            <a:off x="578892" y="1718678"/>
            <a:ext cx="6066865" cy="4676308"/>
          </a:xfrm>
        </p:spPr>
        <p:txBody>
          <a:bodyPr vert="horz" lIns="91440" tIns="45720" rIns="91440" bIns="45720" rtlCol="0" anchor="t">
            <a:normAutofit/>
          </a:bodyPr>
          <a:lstStyle/>
          <a:p>
            <a:r>
              <a:rPr lang="en-US" sz="3600" dirty="0">
                <a:latin typeface="Times New Roman"/>
                <a:cs typeface="Times New Roman"/>
              </a:rPr>
              <a:t>(Place) (n)</a:t>
            </a:r>
            <a:r>
              <a:rPr lang="en-US" sz="3600" dirty="0" err="1">
                <a:latin typeface="Times New Roman"/>
                <a:cs typeface="Times New Roman"/>
              </a:rPr>
              <a:t>indoonji-zoomidoonetaa</a:t>
            </a:r>
            <a:r>
              <a:rPr lang="en-US" sz="3600" dirty="0">
                <a:latin typeface="Times New Roman"/>
                <a:cs typeface="Times New Roman"/>
              </a:rPr>
              <a:t>.</a:t>
            </a:r>
          </a:p>
          <a:p>
            <a:endParaRPr lang="en-US" sz="3600">
              <a:latin typeface="Times New Roman"/>
              <a:cs typeface="Times New Roman"/>
            </a:endParaRPr>
          </a:p>
          <a:p>
            <a:endParaRPr lang="en-US" sz="3600">
              <a:latin typeface="Times New Roman"/>
              <a:cs typeface="Times New Roman"/>
            </a:endParaRPr>
          </a:p>
          <a:p>
            <a:pPr lvl="1">
              <a:buFont typeface="Courier New" panose="020B0604020202020204" pitchFamily="34" charset="0"/>
              <a:buChar char="o"/>
            </a:pPr>
            <a:r>
              <a:rPr lang="en-US" sz="3200" dirty="0" err="1">
                <a:latin typeface="Times New Roman"/>
                <a:cs typeface="Times New Roman"/>
              </a:rPr>
              <a:t>Zoomidoonetaa</a:t>
            </a:r>
            <a:r>
              <a:rPr lang="en-US" sz="3200" dirty="0">
                <a:latin typeface="Times New Roman"/>
                <a:cs typeface="Times New Roman"/>
              </a:rPr>
              <a:t> </a:t>
            </a:r>
            <a:r>
              <a:rPr lang="en-US" sz="3200" i="1" dirty="0" err="1">
                <a:latin typeface="Times New Roman"/>
                <a:cs typeface="Times New Roman"/>
              </a:rPr>
              <a:t>vai</a:t>
            </a:r>
            <a:r>
              <a:rPr lang="en-US" sz="3200" i="1" dirty="0">
                <a:latin typeface="Times New Roman"/>
                <a:cs typeface="Times New Roman"/>
              </a:rPr>
              <a:t> </a:t>
            </a:r>
            <a:r>
              <a:rPr lang="en-US" sz="3200" dirty="0">
                <a:latin typeface="Times New Roman"/>
                <a:cs typeface="Times New Roman"/>
              </a:rPr>
              <a:t>'s/he engages in a Zoom meeting'</a:t>
            </a:r>
          </a:p>
        </p:txBody>
      </p:sp>
      <p:sp>
        <p:nvSpPr>
          <p:cNvPr id="5" name="TextBox 4">
            <a:extLst>
              <a:ext uri="{FF2B5EF4-FFF2-40B4-BE49-F238E27FC236}">
                <a16:creationId xmlns:a16="http://schemas.microsoft.com/office/drawing/2014/main" id="{4BAF4559-352D-5C7D-8933-542BCCEF24A9}"/>
              </a:ext>
            </a:extLst>
          </p:cNvPr>
          <p:cNvSpPr txBox="1"/>
          <p:nvPr/>
        </p:nvSpPr>
        <p:spPr>
          <a:xfrm>
            <a:off x="6721705" y="1483734"/>
            <a:ext cx="5472815" cy="19444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err="1">
                <a:latin typeface="Times New Roman"/>
                <a:cs typeface="Times New Roman"/>
              </a:rPr>
              <a:t>Endaayaan</a:t>
            </a:r>
            <a:r>
              <a:rPr lang="en-US" sz="2800" dirty="0">
                <a:latin typeface="Times New Roman"/>
                <a:cs typeface="Times New Roman"/>
              </a:rPr>
              <a:t> 'my home'</a:t>
            </a:r>
          </a:p>
          <a:p>
            <a:r>
              <a:rPr lang="en-US" sz="2800" dirty="0" err="1">
                <a:latin typeface="Times New Roman"/>
                <a:cs typeface="Times New Roman"/>
              </a:rPr>
              <a:t>Ozhibii'igewigamig</a:t>
            </a:r>
            <a:r>
              <a:rPr lang="en-US" sz="2800" dirty="0">
                <a:latin typeface="Times New Roman"/>
                <a:cs typeface="Times New Roman"/>
              </a:rPr>
              <a:t>(</a:t>
            </a:r>
            <a:r>
              <a:rPr lang="en-US" sz="2800" dirty="0" err="1">
                <a:latin typeface="Times New Roman"/>
                <a:cs typeface="Times New Roman"/>
              </a:rPr>
              <a:t>ong</a:t>
            </a:r>
            <a:r>
              <a:rPr lang="en-US" sz="2800" dirty="0">
                <a:latin typeface="Times New Roman"/>
                <a:cs typeface="Times New Roman"/>
              </a:rPr>
              <a:t>) 'the office'</a:t>
            </a:r>
          </a:p>
          <a:p>
            <a:r>
              <a:rPr lang="en-US" sz="2800" dirty="0" err="1">
                <a:latin typeface="Times New Roman"/>
                <a:cs typeface="Times New Roman"/>
              </a:rPr>
              <a:t>Odaabaan</a:t>
            </a:r>
            <a:r>
              <a:rPr lang="en-US" sz="2800" dirty="0">
                <a:latin typeface="Times New Roman"/>
                <a:cs typeface="Times New Roman"/>
              </a:rPr>
              <a:t>(</a:t>
            </a:r>
            <a:r>
              <a:rPr lang="en-US" sz="2800" dirty="0" err="1">
                <a:latin typeface="Times New Roman"/>
                <a:cs typeface="Times New Roman"/>
              </a:rPr>
              <a:t>ing</a:t>
            </a:r>
            <a:r>
              <a:rPr lang="en-US" sz="2800" dirty="0">
                <a:latin typeface="Times New Roman"/>
                <a:cs typeface="Times New Roman"/>
              </a:rPr>
              <a:t>) 'the car'</a:t>
            </a:r>
          </a:p>
          <a:p>
            <a:endParaRPr lang="en-US" dirty="0">
              <a:latin typeface="Times New Roman"/>
              <a:cs typeface="Times New Roman"/>
            </a:endParaRPr>
          </a:p>
          <a:p>
            <a:endParaRPr lang="en-US" dirty="0">
              <a:latin typeface="Times New Roman"/>
              <a:cs typeface="Times New Roman"/>
            </a:endParaRPr>
          </a:p>
        </p:txBody>
      </p:sp>
      <p:sp>
        <p:nvSpPr>
          <p:cNvPr id="4" name="TextBox 3">
            <a:extLst>
              <a:ext uri="{FF2B5EF4-FFF2-40B4-BE49-F238E27FC236}">
                <a16:creationId xmlns:a16="http://schemas.microsoft.com/office/drawing/2014/main" id="{1C153BCA-372C-36D0-E3AC-DDF89A3E0955}"/>
              </a:ext>
            </a:extLst>
          </p:cNvPr>
          <p:cNvSpPr txBox="1"/>
          <p:nvPr/>
        </p:nvSpPr>
        <p:spPr>
          <a:xfrm>
            <a:off x="581093" y="5646474"/>
            <a:ext cx="1093113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i="1" dirty="0">
                <a:latin typeface="Times New Roman"/>
                <a:cs typeface="Times New Roman"/>
              </a:rPr>
              <a:t>Gide'inaan Misko-</a:t>
            </a:r>
            <a:r>
              <a:rPr lang="en-US" sz="3200" i="1" err="1">
                <a:latin typeface="Times New Roman"/>
                <a:cs typeface="Times New Roman"/>
              </a:rPr>
              <a:t>waakaa'iganing</a:t>
            </a:r>
            <a:r>
              <a:rPr lang="en-US" sz="3200" i="1" dirty="0">
                <a:latin typeface="Times New Roman"/>
                <a:cs typeface="Times New Roman"/>
              </a:rPr>
              <a:t> </a:t>
            </a:r>
            <a:r>
              <a:rPr lang="en-US" sz="3200" i="1" err="1">
                <a:latin typeface="Times New Roman"/>
                <a:cs typeface="Times New Roman"/>
              </a:rPr>
              <a:t>omaa</a:t>
            </a:r>
            <a:r>
              <a:rPr lang="en-US" sz="3200" i="1" dirty="0">
                <a:latin typeface="Times New Roman"/>
                <a:cs typeface="Times New Roman"/>
              </a:rPr>
              <a:t> </a:t>
            </a:r>
            <a:r>
              <a:rPr lang="en-US" sz="3200" i="1" err="1">
                <a:latin typeface="Times New Roman"/>
                <a:cs typeface="Times New Roman"/>
              </a:rPr>
              <a:t>Odaawaa-zaaga'iganing</a:t>
            </a:r>
            <a:r>
              <a:rPr lang="en-US" sz="3200" i="1" dirty="0">
                <a:latin typeface="Times New Roman"/>
                <a:cs typeface="Times New Roman"/>
              </a:rPr>
              <a:t> </a:t>
            </a:r>
            <a:r>
              <a:rPr lang="en-US" sz="3200" i="1" err="1">
                <a:latin typeface="Times New Roman"/>
                <a:cs typeface="Times New Roman"/>
              </a:rPr>
              <a:t>indoonji-zoomidoonetaa</a:t>
            </a:r>
            <a:r>
              <a:rPr lang="en-US" sz="3200" i="1" dirty="0">
                <a:latin typeface="Times New Roman"/>
                <a:cs typeface="Times New Roman"/>
              </a:rPr>
              <a:t>.</a:t>
            </a:r>
          </a:p>
        </p:txBody>
      </p:sp>
    </p:spTree>
    <p:extLst>
      <p:ext uri="{BB962C8B-B14F-4D97-AF65-F5344CB8AC3E}">
        <p14:creationId xmlns:p14="http://schemas.microsoft.com/office/powerpoint/2010/main" val="208828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F46C-B9FE-DBE4-99D3-76D4EDB9CA9A}"/>
              </a:ext>
            </a:extLst>
          </p:cNvPr>
          <p:cNvSpPr>
            <a:spLocks noGrp="1"/>
          </p:cNvSpPr>
          <p:nvPr>
            <p:ph type="title"/>
          </p:nvPr>
        </p:nvSpPr>
        <p:spPr/>
        <p:txBody>
          <a:bodyPr/>
          <a:lstStyle/>
          <a:p>
            <a:r>
              <a:rPr lang="en-US" err="1">
                <a:latin typeface="Times New Roman"/>
                <a:cs typeface="Times New Roman"/>
              </a:rPr>
              <a:t>Awegonen</a:t>
            </a:r>
            <a:r>
              <a:rPr lang="en-US">
                <a:latin typeface="Times New Roman"/>
                <a:cs typeface="Times New Roman"/>
              </a:rPr>
              <a:t> </a:t>
            </a:r>
            <a:r>
              <a:rPr lang="en-US" err="1">
                <a:latin typeface="Times New Roman"/>
                <a:cs typeface="Times New Roman"/>
              </a:rPr>
              <a:t>maajiyan</a:t>
            </a:r>
            <a:r>
              <a:rPr lang="en-US">
                <a:latin typeface="Times New Roman"/>
                <a:cs typeface="Times New Roman"/>
              </a:rPr>
              <a:t>?</a:t>
            </a:r>
          </a:p>
        </p:txBody>
      </p:sp>
      <p:sp>
        <p:nvSpPr>
          <p:cNvPr id="3" name="Content Placeholder 2">
            <a:extLst>
              <a:ext uri="{FF2B5EF4-FFF2-40B4-BE49-F238E27FC236}">
                <a16:creationId xmlns:a16="http://schemas.microsoft.com/office/drawing/2014/main" id="{1126C617-86D4-10F7-3933-95C50B404A8C}"/>
              </a:ext>
            </a:extLst>
          </p:cNvPr>
          <p:cNvSpPr>
            <a:spLocks noGrp="1"/>
          </p:cNvSpPr>
          <p:nvPr>
            <p:ph idx="1"/>
          </p:nvPr>
        </p:nvSpPr>
        <p:spPr>
          <a:xfrm>
            <a:off x="570471" y="1825625"/>
            <a:ext cx="10783329" cy="1179771"/>
          </a:xfrm>
        </p:spPr>
        <p:txBody>
          <a:bodyPr vert="horz" lIns="91440" tIns="45720" rIns="91440" bIns="45720" rtlCol="0" anchor="t">
            <a:normAutofit/>
          </a:bodyPr>
          <a:lstStyle/>
          <a:p>
            <a:r>
              <a:rPr lang="en-US">
                <a:solidFill>
                  <a:srgbClr val="0070C0"/>
                </a:solidFill>
                <a:latin typeface="Times New Roman"/>
                <a:cs typeface="Times New Roman"/>
              </a:rPr>
              <a:t>Giishpin </a:t>
            </a:r>
            <a:r>
              <a:rPr lang="en-US" err="1">
                <a:solidFill>
                  <a:srgbClr val="0070C0"/>
                </a:solidFill>
                <a:latin typeface="Times New Roman"/>
                <a:cs typeface="Times New Roman"/>
              </a:rPr>
              <a:t>ayi'iiwang</a:t>
            </a:r>
            <a:r>
              <a:rPr lang="en-US">
                <a:solidFill>
                  <a:srgbClr val="0070C0"/>
                </a:solidFill>
                <a:latin typeface="Times New Roman"/>
                <a:cs typeface="Times New Roman"/>
              </a:rPr>
              <a:t>: _____________ </a:t>
            </a:r>
            <a:r>
              <a:rPr lang="en-US" err="1">
                <a:solidFill>
                  <a:srgbClr val="0070C0"/>
                </a:solidFill>
                <a:latin typeface="Times New Roman"/>
                <a:cs typeface="Times New Roman"/>
              </a:rPr>
              <a:t>nimiijin</a:t>
            </a:r>
            <a:r>
              <a:rPr lang="en-US">
                <a:solidFill>
                  <a:srgbClr val="0070C0"/>
                </a:solidFill>
                <a:latin typeface="Times New Roman"/>
                <a:cs typeface="Times New Roman"/>
              </a:rPr>
              <a:t>(an)</a:t>
            </a:r>
          </a:p>
          <a:p>
            <a:r>
              <a:rPr lang="en-US">
                <a:solidFill>
                  <a:srgbClr val="FF0000"/>
                </a:solidFill>
                <a:latin typeface="Times New Roman"/>
                <a:cs typeface="Times New Roman"/>
              </a:rPr>
              <a:t>Giishpin </a:t>
            </a:r>
            <a:r>
              <a:rPr lang="en-US" err="1">
                <a:solidFill>
                  <a:srgbClr val="FF0000"/>
                </a:solidFill>
                <a:latin typeface="Times New Roman"/>
                <a:cs typeface="Times New Roman"/>
              </a:rPr>
              <a:t>aya'aawid</a:t>
            </a:r>
            <a:r>
              <a:rPr lang="en-US">
                <a:solidFill>
                  <a:srgbClr val="FF0000"/>
                </a:solidFill>
                <a:latin typeface="Times New Roman"/>
                <a:cs typeface="Times New Roman"/>
              </a:rPr>
              <a:t>: _____________ (n)</a:t>
            </a:r>
            <a:r>
              <a:rPr lang="en-US" err="1">
                <a:solidFill>
                  <a:srgbClr val="FF0000"/>
                </a:solidFill>
                <a:latin typeface="Times New Roman"/>
                <a:cs typeface="Times New Roman"/>
              </a:rPr>
              <a:t>indamwaa</a:t>
            </a:r>
            <a:r>
              <a:rPr lang="en-US">
                <a:solidFill>
                  <a:srgbClr val="FF0000"/>
                </a:solidFill>
                <a:latin typeface="Times New Roman"/>
                <a:cs typeface="Times New Roman"/>
              </a:rPr>
              <a:t>(g).</a:t>
            </a:r>
          </a:p>
        </p:txBody>
      </p:sp>
      <p:sp>
        <p:nvSpPr>
          <p:cNvPr id="4" name="TextBox 3">
            <a:extLst>
              <a:ext uri="{FF2B5EF4-FFF2-40B4-BE49-F238E27FC236}">
                <a16:creationId xmlns:a16="http://schemas.microsoft.com/office/drawing/2014/main" id="{8E6C7CDB-4889-2FD4-C123-1FA6B8774897}"/>
              </a:ext>
            </a:extLst>
          </p:cNvPr>
          <p:cNvSpPr txBox="1"/>
          <p:nvPr/>
        </p:nvSpPr>
        <p:spPr>
          <a:xfrm>
            <a:off x="240631" y="3435683"/>
            <a:ext cx="548105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0070C0"/>
                </a:solidFill>
                <a:latin typeface="Times New Roman"/>
                <a:cs typeface="Times New Roman"/>
              </a:rPr>
              <a:t>Naboob 'soup</a:t>
            </a:r>
          </a:p>
          <a:p>
            <a:r>
              <a:rPr lang="en-US" sz="2400" err="1">
                <a:solidFill>
                  <a:srgbClr val="0070C0"/>
                </a:solidFill>
                <a:latin typeface="Times New Roman"/>
                <a:cs typeface="Times New Roman"/>
              </a:rPr>
              <a:t>Ashkibagwanjigan</a:t>
            </a:r>
            <a:r>
              <a:rPr lang="en-US" sz="2400">
                <a:solidFill>
                  <a:srgbClr val="0070C0"/>
                </a:solidFill>
                <a:latin typeface="Times New Roman"/>
                <a:cs typeface="Times New Roman"/>
              </a:rPr>
              <a:t> 'salad'</a:t>
            </a:r>
          </a:p>
          <a:p>
            <a:r>
              <a:rPr lang="en-US" sz="2400" err="1">
                <a:solidFill>
                  <a:srgbClr val="0070C0"/>
                </a:solidFill>
                <a:latin typeface="Times New Roman"/>
                <a:cs typeface="Times New Roman"/>
              </a:rPr>
              <a:t>Opinii-gaapanjigan</a:t>
            </a:r>
            <a:r>
              <a:rPr lang="en-US" sz="2400">
                <a:solidFill>
                  <a:srgbClr val="0070C0"/>
                </a:solidFill>
                <a:latin typeface="Times New Roman"/>
                <a:cs typeface="Times New Roman"/>
              </a:rPr>
              <a:t>(an) 'chips'</a:t>
            </a:r>
          </a:p>
          <a:p>
            <a:r>
              <a:rPr lang="en-US" sz="2400" err="1">
                <a:solidFill>
                  <a:srgbClr val="0070C0"/>
                </a:solidFill>
                <a:latin typeface="Times New Roman"/>
                <a:cs typeface="Times New Roman"/>
              </a:rPr>
              <a:t>Ziinzibaakwadoons</a:t>
            </a:r>
            <a:r>
              <a:rPr lang="en-US" sz="2400">
                <a:solidFill>
                  <a:srgbClr val="0070C0"/>
                </a:solidFill>
                <a:latin typeface="Times New Roman"/>
                <a:cs typeface="Times New Roman"/>
              </a:rPr>
              <a:t>(an) 'candy'</a:t>
            </a:r>
          </a:p>
          <a:p>
            <a:r>
              <a:rPr lang="en-US" sz="2400" err="1">
                <a:solidFill>
                  <a:srgbClr val="0070C0"/>
                </a:solidFill>
                <a:latin typeface="Times New Roman"/>
                <a:cs typeface="Times New Roman"/>
              </a:rPr>
              <a:t>Gitigaanens</a:t>
            </a:r>
            <a:r>
              <a:rPr lang="en-US" sz="2400">
                <a:solidFill>
                  <a:srgbClr val="0070C0"/>
                </a:solidFill>
                <a:latin typeface="Times New Roman"/>
                <a:cs typeface="Times New Roman"/>
              </a:rPr>
              <a:t>(as) 'veggies'</a:t>
            </a:r>
          </a:p>
          <a:p>
            <a:endParaRPr lang="en-US" sz="2400">
              <a:latin typeface="Times New Roman"/>
              <a:cs typeface="Times New Roman"/>
            </a:endParaRPr>
          </a:p>
          <a:p>
            <a:endParaRPr lang="en-US"/>
          </a:p>
        </p:txBody>
      </p:sp>
      <p:sp>
        <p:nvSpPr>
          <p:cNvPr id="5" name="TextBox 4">
            <a:extLst>
              <a:ext uri="{FF2B5EF4-FFF2-40B4-BE49-F238E27FC236}">
                <a16:creationId xmlns:a16="http://schemas.microsoft.com/office/drawing/2014/main" id="{CC4CF8B0-51ED-4828-D834-CE477AD8580B}"/>
              </a:ext>
            </a:extLst>
          </p:cNvPr>
          <p:cNvSpPr txBox="1"/>
          <p:nvPr/>
        </p:nvSpPr>
        <p:spPr>
          <a:xfrm>
            <a:off x="5965928" y="3435683"/>
            <a:ext cx="548105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err="1">
                <a:solidFill>
                  <a:srgbClr val="FF0000"/>
                </a:solidFill>
                <a:latin typeface="Times New Roman"/>
                <a:cs typeface="Times New Roman"/>
              </a:rPr>
              <a:t>Nabonigan</a:t>
            </a:r>
            <a:r>
              <a:rPr lang="en-US" sz="2400">
                <a:solidFill>
                  <a:srgbClr val="FF0000"/>
                </a:solidFill>
                <a:latin typeface="Times New Roman"/>
                <a:cs typeface="Times New Roman"/>
              </a:rPr>
              <a:t> 'sandwich'</a:t>
            </a:r>
          </a:p>
          <a:p>
            <a:r>
              <a:rPr lang="en-US" sz="2400" err="1">
                <a:solidFill>
                  <a:srgbClr val="FF0000"/>
                </a:solidFill>
                <a:latin typeface="Times New Roman"/>
                <a:cs typeface="Times New Roman"/>
              </a:rPr>
              <a:t>Wiisagadesijigan</a:t>
            </a:r>
            <a:r>
              <a:rPr lang="en-US" sz="2400">
                <a:solidFill>
                  <a:srgbClr val="FF0000"/>
                </a:solidFill>
                <a:latin typeface="Times New Roman"/>
                <a:cs typeface="Times New Roman"/>
              </a:rPr>
              <a:t> 'pizza'</a:t>
            </a:r>
            <a:endParaRPr lang="en-US"/>
          </a:p>
          <a:p>
            <a:r>
              <a:rPr lang="en-US" sz="2400" err="1">
                <a:solidFill>
                  <a:srgbClr val="FF0000"/>
                </a:solidFill>
                <a:latin typeface="Times New Roman"/>
                <a:cs typeface="Times New Roman"/>
              </a:rPr>
              <a:t>Zaasakokwaan</a:t>
            </a:r>
            <a:r>
              <a:rPr lang="en-US" sz="2400">
                <a:solidFill>
                  <a:srgbClr val="FF0000"/>
                </a:solidFill>
                <a:latin typeface="Times New Roman"/>
                <a:cs typeface="Times New Roman"/>
              </a:rPr>
              <a:t> 'frybread'</a:t>
            </a:r>
            <a:endParaRPr lang="en-US"/>
          </a:p>
          <a:p>
            <a:r>
              <a:rPr lang="en-US" sz="2400" err="1">
                <a:solidFill>
                  <a:srgbClr val="FF0000"/>
                </a:solidFill>
                <a:latin typeface="Times New Roman"/>
                <a:cs typeface="Times New Roman"/>
              </a:rPr>
              <a:t>Wemitigoozhii-opiniins</a:t>
            </a:r>
            <a:r>
              <a:rPr lang="en-US" sz="2400">
                <a:solidFill>
                  <a:srgbClr val="FF0000"/>
                </a:solidFill>
                <a:latin typeface="Times New Roman"/>
                <a:cs typeface="Times New Roman"/>
              </a:rPr>
              <a:t>(ag) '</a:t>
            </a:r>
            <a:r>
              <a:rPr lang="en-US" sz="2400" err="1">
                <a:solidFill>
                  <a:srgbClr val="FF0000"/>
                </a:solidFill>
                <a:latin typeface="Times New Roman"/>
                <a:cs typeface="Times New Roman"/>
              </a:rPr>
              <a:t>french</a:t>
            </a:r>
            <a:r>
              <a:rPr lang="en-US" sz="2400">
                <a:solidFill>
                  <a:srgbClr val="FF0000"/>
                </a:solidFill>
                <a:latin typeface="Times New Roman"/>
                <a:cs typeface="Times New Roman"/>
              </a:rPr>
              <a:t> fries'</a:t>
            </a:r>
            <a:endParaRPr lang="en-US"/>
          </a:p>
          <a:p>
            <a:r>
              <a:rPr lang="en-US" sz="2400" err="1">
                <a:solidFill>
                  <a:srgbClr val="FF0000"/>
                </a:solidFill>
                <a:latin typeface="Times New Roman"/>
                <a:cs typeface="Times New Roman"/>
              </a:rPr>
              <a:t>Bagaan</a:t>
            </a:r>
            <a:r>
              <a:rPr lang="en-US" sz="2400">
                <a:solidFill>
                  <a:srgbClr val="FF0000"/>
                </a:solidFill>
                <a:latin typeface="Times New Roman"/>
                <a:cs typeface="Times New Roman"/>
              </a:rPr>
              <a:t>(ag) 'peanut(s)'</a:t>
            </a:r>
          </a:p>
          <a:p>
            <a:endParaRPr lang="en-US" sz="2400">
              <a:latin typeface="Times New Roman"/>
              <a:cs typeface="Times New Roman"/>
            </a:endParaRPr>
          </a:p>
          <a:p>
            <a:endParaRPr lang="en-US"/>
          </a:p>
        </p:txBody>
      </p:sp>
      <p:sp>
        <p:nvSpPr>
          <p:cNvPr id="6" name="TextBox 5">
            <a:extLst>
              <a:ext uri="{FF2B5EF4-FFF2-40B4-BE49-F238E27FC236}">
                <a16:creationId xmlns:a16="http://schemas.microsoft.com/office/drawing/2014/main" id="{ADB36D90-12CF-F49B-5D77-EC9120BC256E}"/>
              </a:ext>
            </a:extLst>
          </p:cNvPr>
          <p:cNvSpPr txBox="1"/>
          <p:nvPr/>
        </p:nvSpPr>
        <p:spPr>
          <a:xfrm>
            <a:off x="1056105" y="5708315"/>
            <a:ext cx="990599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err="1">
                <a:latin typeface="Times New Roman"/>
                <a:cs typeface="Times New Roman"/>
              </a:rPr>
              <a:t>Gaawiin</a:t>
            </a:r>
            <a:r>
              <a:rPr lang="en-US" sz="3600">
                <a:latin typeface="Times New Roman"/>
                <a:cs typeface="Times New Roman"/>
              </a:rPr>
              <a:t> </a:t>
            </a:r>
            <a:r>
              <a:rPr lang="en-US" sz="3600" err="1">
                <a:latin typeface="Times New Roman"/>
                <a:cs typeface="Times New Roman"/>
              </a:rPr>
              <a:t>gegoo</a:t>
            </a:r>
            <a:r>
              <a:rPr lang="en-US" sz="3600">
                <a:latin typeface="Times New Roman"/>
                <a:cs typeface="Times New Roman"/>
              </a:rPr>
              <a:t> </a:t>
            </a:r>
            <a:r>
              <a:rPr lang="en-US" sz="3600" err="1">
                <a:latin typeface="Times New Roman"/>
                <a:cs typeface="Times New Roman"/>
              </a:rPr>
              <a:t>nimiijisiin</a:t>
            </a:r>
            <a:r>
              <a:rPr lang="en-US" sz="3600">
                <a:latin typeface="Times New Roman"/>
                <a:cs typeface="Times New Roman"/>
              </a:rPr>
              <a:t>. :(</a:t>
            </a:r>
            <a:endParaRPr lang="en-US" sz="3600">
              <a:latin typeface="Aptos" panose="02110004020202020204"/>
              <a:cs typeface="Times New Roman"/>
            </a:endParaRPr>
          </a:p>
          <a:p>
            <a:pPr algn="ctr"/>
            <a:r>
              <a:rPr lang="en-US" sz="3600">
                <a:latin typeface="Times New Roman"/>
                <a:cs typeface="Times New Roman"/>
              </a:rPr>
              <a:t>(n)</a:t>
            </a:r>
            <a:r>
              <a:rPr lang="en-US" sz="3600" err="1">
                <a:latin typeface="Times New Roman"/>
                <a:cs typeface="Times New Roman"/>
              </a:rPr>
              <a:t>ingidimaagiz</a:t>
            </a:r>
            <a:r>
              <a:rPr lang="en-US" sz="3600">
                <a:latin typeface="Times New Roman"/>
                <a:cs typeface="Times New Roman"/>
              </a:rPr>
              <a:t> gosha.</a:t>
            </a:r>
          </a:p>
        </p:txBody>
      </p:sp>
    </p:spTree>
    <p:extLst>
      <p:ext uri="{BB962C8B-B14F-4D97-AF65-F5344CB8AC3E}">
        <p14:creationId xmlns:p14="http://schemas.microsoft.com/office/powerpoint/2010/main" val="420283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C4808-B951-7CAC-456F-CC43CCD24B89}"/>
              </a:ext>
            </a:extLst>
          </p:cNvPr>
          <p:cNvSpPr>
            <a:spLocks noGrp="1"/>
          </p:cNvSpPr>
          <p:nvPr>
            <p:ph type="title"/>
          </p:nvPr>
        </p:nvSpPr>
        <p:spPr>
          <a:xfrm>
            <a:off x="838200" y="365125"/>
            <a:ext cx="6793187" cy="1351838"/>
          </a:xfrm>
        </p:spPr>
        <p:txBody>
          <a:bodyPr/>
          <a:lstStyle/>
          <a:p>
            <a:r>
              <a:rPr lang="en-US" dirty="0">
                <a:latin typeface="Times New Roman"/>
                <a:cs typeface="Times New Roman"/>
              </a:rPr>
              <a:t>"</a:t>
            </a:r>
            <a:r>
              <a:rPr lang="en-US" dirty="0" err="1">
                <a:latin typeface="Times New Roman"/>
                <a:cs typeface="Times New Roman"/>
              </a:rPr>
              <a:t>Awegonen</a:t>
            </a:r>
            <a:r>
              <a:rPr lang="en-US" dirty="0">
                <a:latin typeface="Times New Roman"/>
                <a:cs typeface="Times New Roman"/>
              </a:rPr>
              <a:t> </a:t>
            </a:r>
            <a:r>
              <a:rPr lang="en-US" dirty="0" err="1">
                <a:latin typeface="Times New Roman"/>
                <a:cs typeface="Times New Roman"/>
              </a:rPr>
              <a:t>waa-ayaaman</a:t>
            </a:r>
            <a:r>
              <a:rPr lang="en-US" dirty="0">
                <a:latin typeface="Times New Roman"/>
                <a:cs typeface="Times New Roman"/>
              </a:rPr>
              <a:t>?"</a:t>
            </a:r>
          </a:p>
        </p:txBody>
      </p:sp>
      <p:pic>
        <p:nvPicPr>
          <p:cNvPr id="5" name="Picture 4" descr="Comedy legend Polly Holliday, famed for her role as waitress Flo in the  iconic 1970s TV show Alice and roles in films such as The Parent Trap,  Gremlins and Mrs Doubtfire, has">
            <a:extLst>
              <a:ext uri="{FF2B5EF4-FFF2-40B4-BE49-F238E27FC236}">
                <a16:creationId xmlns:a16="http://schemas.microsoft.com/office/drawing/2014/main" id="{175C5F28-C5FF-F3BE-E544-98DB3B79B20C}"/>
              </a:ext>
            </a:extLst>
          </p:cNvPr>
          <p:cNvPicPr>
            <a:picLocks noChangeAspect="1"/>
          </p:cNvPicPr>
          <p:nvPr/>
        </p:nvPicPr>
        <p:blipFill>
          <a:blip r:embed="rId2"/>
          <a:stretch>
            <a:fillRect/>
          </a:stretch>
        </p:blipFill>
        <p:spPr>
          <a:xfrm>
            <a:off x="1075668" y="1356491"/>
            <a:ext cx="3524250" cy="5143500"/>
          </a:xfrm>
          <a:prstGeom prst="rect">
            <a:avLst/>
          </a:prstGeom>
        </p:spPr>
      </p:pic>
      <p:pic>
        <p:nvPicPr>
          <p:cNvPr id="11" name="Content Placeholder 10" descr="Menu – Merrillan Cafe">
            <a:extLst>
              <a:ext uri="{FF2B5EF4-FFF2-40B4-BE49-F238E27FC236}">
                <a16:creationId xmlns:a16="http://schemas.microsoft.com/office/drawing/2014/main" id="{AFD8E053-C329-9FE6-D680-137ADB1C58FB}"/>
              </a:ext>
            </a:extLst>
          </p:cNvPr>
          <p:cNvPicPr>
            <a:picLocks noGrp="1" noChangeAspect="1"/>
          </p:cNvPicPr>
          <p:nvPr>
            <p:ph idx="1"/>
          </p:nvPr>
        </p:nvPicPr>
        <p:blipFill>
          <a:blip r:embed="rId3"/>
          <a:stretch>
            <a:fillRect/>
          </a:stretch>
        </p:blipFill>
        <p:spPr>
          <a:xfrm>
            <a:off x="7294160" y="275349"/>
            <a:ext cx="4899608" cy="6584786"/>
          </a:xfrm>
          <a:prstGeom prst="rect">
            <a:avLst/>
          </a:prstGeom>
        </p:spPr>
      </p:pic>
    </p:spTree>
    <p:extLst>
      <p:ext uri="{BB962C8B-B14F-4D97-AF65-F5344CB8AC3E}">
        <p14:creationId xmlns:p14="http://schemas.microsoft.com/office/powerpoint/2010/main" val="2183265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99F74-1BD1-550E-E31E-2AACECE88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2E8E5-09BD-B977-0D9D-16637051FD98}"/>
              </a:ext>
            </a:extLst>
          </p:cNvPr>
          <p:cNvSpPr>
            <a:spLocks noGrp="1"/>
          </p:cNvSpPr>
          <p:nvPr>
            <p:ph type="title"/>
          </p:nvPr>
        </p:nvSpPr>
        <p:spPr>
          <a:xfrm>
            <a:off x="838200" y="365125"/>
            <a:ext cx="6793187" cy="1351838"/>
          </a:xfrm>
        </p:spPr>
        <p:txBody>
          <a:bodyPr/>
          <a:lstStyle/>
          <a:p>
            <a:r>
              <a:rPr lang="en-US" dirty="0">
                <a:latin typeface="Times New Roman"/>
                <a:cs typeface="Times New Roman"/>
              </a:rPr>
              <a:t>"</a:t>
            </a:r>
            <a:r>
              <a:rPr lang="en-US" dirty="0" err="1">
                <a:latin typeface="Times New Roman"/>
                <a:cs typeface="Times New Roman"/>
              </a:rPr>
              <a:t>Awegonen</a:t>
            </a:r>
            <a:r>
              <a:rPr lang="en-US" dirty="0">
                <a:latin typeface="Times New Roman"/>
                <a:cs typeface="Times New Roman"/>
              </a:rPr>
              <a:t> </a:t>
            </a:r>
            <a:r>
              <a:rPr lang="en-US" dirty="0" err="1">
                <a:latin typeface="Times New Roman"/>
                <a:cs typeface="Times New Roman"/>
              </a:rPr>
              <a:t>waa-ayaaman</a:t>
            </a:r>
            <a:r>
              <a:rPr lang="en-US" dirty="0">
                <a:latin typeface="Times New Roman"/>
                <a:cs typeface="Times New Roman"/>
              </a:rPr>
              <a:t>?"</a:t>
            </a:r>
          </a:p>
        </p:txBody>
      </p:sp>
      <p:pic>
        <p:nvPicPr>
          <p:cNvPr id="11" name="Content Placeholder 10" descr="Menu – Merrillan Cafe">
            <a:extLst>
              <a:ext uri="{FF2B5EF4-FFF2-40B4-BE49-F238E27FC236}">
                <a16:creationId xmlns:a16="http://schemas.microsoft.com/office/drawing/2014/main" id="{B435A570-DB8B-C9CA-2C34-95E004083641}"/>
              </a:ext>
            </a:extLst>
          </p:cNvPr>
          <p:cNvPicPr>
            <a:picLocks noGrp="1" noChangeAspect="1"/>
          </p:cNvPicPr>
          <p:nvPr>
            <p:ph idx="1"/>
          </p:nvPr>
        </p:nvPicPr>
        <p:blipFill>
          <a:blip r:embed="rId2"/>
          <a:stretch>
            <a:fillRect/>
          </a:stretch>
        </p:blipFill>
        <p:spPr>
          <a:xfrm>
            <a:off x="7293582" y="272857"/>
            <a:ext cx="4899608" cy="6584786"/>
          </a:xfrm>
          <a:prstGeom prst="rect">
            <a:avLst/>
          </a:prstGeom>
        </p:spPr>
      </p:pic>
      <p:sp>
        <p:nvSpPr>
          <p:cNvPr id="3" name="TextBox 2">
            <a:extLst>
              <a:ext uri="{FF2B5EF4-FFF2-40B4-BE49-F238E27FC236}">
                <a16:creationId xmlns:a16="http://schemas.microsoft.com/office/drawing/2014/main" id="{1FADFDAB-3321-39E9-FD55-252B65ECA74F}"/>
              </a:ext>
            </a:extLst>
          </p:cNvPr>
          <p:cNvSpPr txBox="1"/>
          <p:nvPr/>
        </p:nvSpPr>
        <p:spPr>
          <a:xfrm>
            <a:off x="157655" y="1585310"/>
            <a:ext cx="7072617" cy="29238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dirty="0" err="1">
                <a:latin typeface="Times New Roman"/>
                <a:cs typeface="Times New Roman"/>
              </a:rPr>
              <a:t>Awegonen</a:t>
            </a:r>
            <a:r>
              <a:rPr lang="en-US" dirty="0">
                <a:latin typeface="Times New Roman"/>
                <a:cs typeface="Times New Roman"/>
              </a:rPr>
              <a:t> </a:t>
            </a:r>
            <a:r>
              <a:rPr lang="en-US" dirty="0" err="1">
                <a:latin typeface="Times New Roman"/>
                <a:cs typeface="Times New Roman"/>
              </a:rPr>
              <a:t>waa-minikweyan</a:t>
            </a:r>
            <a:r>
              <a:rPr lang="en-US" dirty="0">
                <a:latin typeface="Times New Roman"/>
                <a:cs typeface="Times New Roman"/>
              </a:rPr>
              <a:t>?</a:t>
            </a:r>
          </a:p>
          <a:p>
            <a:pPr marL="342900" indent="-342900">
              <a:buAutoNum type="arabicPeriod"/>
            </a:pPr>
            <a:r>
              <a:rPr lang="en-US" dirty="0" err="1">
                <a:latin typeface="Times New Roman"/>
                <a:cs typeface="Times New Roman"/>
              </a:rPr>
              <a:t>Awegonen</a:t>
            </a:r>
            <a:r>
              <a:rPr lang="en-US" dirty="0">
                <a:latin typeface="Times New Roman"/>
                <a:cs typeface="Times New Roman"/>
              </a:rPr>
              <a:t> </a:t>
            </a:r>
            <a:r>
              <a:rPr lang="en-US" dirty="0" err="1">
                <a:latin typeface="Times New Roman"/>
                <a:cs typeface="Times New Roman"/>
              </a:rPr>
              <a:t>waa-miijiyan</a:t>
            </a:r>
            <a:r>
              <a:rPr lang="en-US" dirty="0">
                <a:latin typeface="Times New Roman"/>
                <a:cs typeface="Times New Roman"/>
              </a:rPr>
              <a:t>?</a:t>
            </a:r>
          </a:p>
          <a:p>
            <a:pPr marL="342900" indent="-342900">
              <a:buAutoNum type="arabicPeriod"/>
            </a:pPr>
            <a:r>
              <a:rPr lang="en-US" dirty="0">
                <a:latin typeface="Times New Roman"/>
                <a:cs typeface="Times New Roman"/>
              </a:rPr>
              <a:t>Aaniin </a:t>
            </a:r>
            <a:r>
              <a:rPr lang="en-US" dirty="0" err="1">
                <a:latin typeface="Times New Roman"/>
                <a:cs typeface="Times New Roman"/>
              </a:rPr>
              <a:t>ezhi-minwendaman</a:t>
            </a:r>
            <a:r>
              <a:rPr lang="en-US" dirty="0">
                <a:latin typeface="Times New Roman"/>
                <a:cs typeface="Times New Roman"/>
              </a:rPr>
              <a:t> </a:t>
            </a:r>
            <a:r>
              <a:rPr lang="en-US" dirty="0" err="1">
                <a:latin typeface="Times New Roman"/>
                <a:cs typeface="Times New Roman"/>
              </a:rPr>
              <a:t>waawanoon</a:t>
            </a:r>
            <a:r>
              <a:rPr lang="en-US" dirty="0">
                <a:latin typeface="Times New Roman"/>
                <a:cs typeface="Times New Roman"/>
              </a:rPr>
              <a:t>?</a:t>
            </a:r>
          </a:p>
          <a:p>
            <a:pPr marL="342900" indent="-342900">
              <a:buAutoNum type="arabicPeriod"/>
            </a:pPr>
            <a:endParaRPr lang="en-US" dirty="0">
              <a:latin typeface="Times New Roman"/>
              <a:cs typeface="Times New Roman"/>
            </a:endParaRPr>
          </a:p>
          <a:p>
            <a:r>
              <a:rPr lang="en-US" sz="2800" dirty="0">
                <a:latin typeface="Times New Roman"/>
                <a:cs typeface="Times New Roman"/>
              </a:rPr>
              <a:t>Eggs </a:t>
            </a:r>
            <a:r>
              <a:rPr lang="en-US" sz="2800" dirty="0" err="1">
                <a:latin typeface="Times New Roman"/>
                <a:cs typeface="Times New Roman"/>
              </a:rPr>
              <a:t>waawanoon</a:t>
            </a:r>
            <a:r>
              <a:rPr lang="en-US" sz="2800" dirty="0">
                <a:latin typeface="Times New Roman"/>
                <a:cs typeface="Times New Roman"/>
              </a:rPr>
              <a:t> </a:t>
            </a:r>
            <a:r>
              <a:rPr lang="en-US" sz="2800" b="1" dirty="0" err="1">
                <a:solidFill>
                  <a:srgbClr val="FF0000"/>
                </a:solidFill>
                <a:latin typeface="Times New Roman"/>
                <a:cs typeface="Times New Roman"/>
              </a:rPr>
              <a:t>gaa-kabaachigaadegin</a:t>
            </a:r>
            <a:r>
              <a:rPr lang="en-US" sz="2800" dirty="0">
                <a:latin typeface="Times New Roman"/>
                <a:cs typeface="Times New Roman"/>
              </a:rPr>
              <a:t>, those that are boiled, </a:t>
            </a:r>
            <a:r>
              <a:rPr lang="en-US" sz="2800" dirty="0" err="1">
                <a:latin typeface="Times New Roman"/>
                <a:cs typeface="Times New Roman"/>
              </a:rPr>
              <a:t>ozhaashi-manoomin</a:t>
            </a:r>
            <a:r>
              <a:rPr lang="en-US" sz="2800" dirty="0">
                <a:latin typeface="Times New Roman"/>
                <a:cs typeface="Times New Roman"/>
              </a:rPr>
              <a:t> oatmeal and Naa go </a:t>
            </a:r>
            <a:r>
              <a:rPr lang="en-US" sz="2800" dirty="0" err="1">
                <a:latin typeface="Times New Roman"/>
                <a:cs typeface="Times New Roman"/>
              </a:rPr>
              <a:t>gaye</a:t>
            </a:r>
            <a:r>
              <a:rPr lang="en-US" sz="2800" dirty="0">
                <a:latin typeface="Times New Roman"/>
                <a:cs typeface="Times New Roman"/>
              </a:rPr>
              <a:t> bacon grease </a:t>
            </a:r>
            <a:r>
              <a:rPr lang="en-US" sz="2800" dirty="0" err="1">
                <a:latin typeface="Times New Roman"/>
                <a:cs typeface="Times New Roman"/>
              </a:rPr>
              <a:t>gookooshi-bimide</a:t>
            </a:r>
            <a:r>
              <a:rPr lang="en-US" sz="2800" dirty="0">
                <a:latin typeface="Times New Roman"/>
                <a:cs typeface="Times New Roman"/>
              </a:rPr>
              <a:t> .</a:t>
            </a:r>
          </a:p>
        </p:txBody>
      </p:sp>
      <p:sp>
        <p:nvSpPr>
          <p:cNvPr id="4" name="TextBox 3">
            <a:extLst>
              <a:ext uri="{FF2B5EF4-FFF2-40B4-BE49-F238E27FC236}">
                <a16:creationId xmlns:a16="http://schemas.microsoft.com/office/drawing/2014/main" id="{04FDD005-5764-DA69-0EEA-0475670AE137}"/>
              </a:ext>
            </a:extLst>
          </p:cNvPr>
          <p:cNvSpPr txBox="1"/>
          <p:nvPr/>
        </p:nvSpPr>
        <p:spPr>
          <a:xfrm>
            <a:off x="245241" y="4922345"/>
            <a:ext cx="6875517" cy="1789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sz="2800" dirty="0" err="1">
                <a:latin typeface="Times New Roman"/>
                <a:cs typeface="Times New Roman"/>
              </a:rPr>
              <a:t>Aaniin</a:t>
            </a:r>
            <a:r>
              <a:rPr lang="en-US" sz="2800" dirty="0">
                <a:latin typeface="Times New Roman"/>
                <a:cs typeface="Times New Roman"/>
              </a:rPr>
              <a:t> </a:t>
            </a:r>
            <a:r>
              <a:rPr lang="en-US" sz="2800" dirty="0" err="1">
                <a:latin typeface="Times New Roman"/>
                <a:cs typeface="Times New Roman"/>
              </a:rPr>
              <a:t>ezhinikaadeg</a:t>
            </a:r>
            <a:r>
              <a:rPr lang="en-US" sz="2800" dirty="0">
                <a:latin typeface="Times New Roman"/>
                <a:cs typeface="Times New Roman"/>
              </a:rPr>
              <a:t> 'sausage'?</a:t>
            </a:r>
          </a:p>
          <a:p>
            <a:pPr marL="285750" indent="-285750">
              <a:lnSpc>
                <a:spcPct val="90000"/>
              </a:lnSpc>
              <a:spcBef>
                <a:spcPts val="1000"/>
              </a:spcBef>
              <a:buFont typeface="Arial"/>
              <a:buChar char="•"/>
            </a:pPr>
            <a:r>
              <a:rPr lang="en-US" sz="2800" dirty="0" err="1">
                <a:latin typeface="Times New Roman"/>
                <a:cs typeface="Times New Roman"/>
              </a:rPr>
              <a:t>Aaniin</a:t>
            </a:r>
            <a:r>
              <a:rPr lang="en-US" sz="2800" dirty="0">
                <a:latin typeface="Times New Roman"/>
                <a:cs typeface="Times New Roman"/>
              </a:rPr>
              <a:t> </a:t>
            </a:r>
            <a:r>
              <a:rPr lang="en-US" sz="2800" dirty="0" err="1">
                <a:latin typeface="Times New Roman"/>
                <a:cs typeface="Times New Roman"/>
              </a:rPr>
              <a:t>ekidoyan</a:t>
            </a:r>
            <a:r>
              <a:rPr lang="en-US" sz="2800" dirty="0">
                <a:latin typeface="Times New Roman"/>
                <a:cs typeface="Times New Roman"/>
              </a:rPr>
              <a:t> 'bacon'?</a:t>
            </a:r>
          </a:p>
          <a:p>
            <a:pPr marL="285750" indent="-285750">
              <a:lnSpc>
                <a:spcPct val="90000"/>
              </a:lnSpc>
              <a:spcBef>
                <a:spcPts val="1000"/>
              </a:spcBef>
              <a:buFont typeface="Arial"/>
              <a:buChar char="•"/>
            </a:pPr>
            <a:r>
              <a:rPr lang="en-US" sz="2800" dirty="0" err="1">
                <a:latin typeface="Times New Roman"/>
                <a:cs typeface="Times New Roman"/>
              </a:rPr>
              <a:t>Aaniin</a:t>
            </a:r>
            <a:r>
              <a:rPr lang="en-US" sz="2800" dirty="0">
                <a:latin typeface="Times New Roman"/>
                <a:cs typeface="Times New Roman"/>
              </a:rPr>
              <a:t> </a:t>
            </a:r>
            <a:r>
              <a:rPr lang="en-US" sz="2800" dirty="0" err="1">
                <a:latin typeface="Times New Roman"/>
                <a:cs typeface="Times New Roman"/>
              </a:rPr>
              <a:t>ge-ikidoyamban</a:t>
            </a:r>
            <a:r>
              <a:rPr lang="en-US" sz="2800" dirty="0">
                <a:latin typeface="Times New Roman"/>
                <a:cs typeface="Times New Roman"/>
              </a:rPr>
              <a:t> 'fried'?</a:t>
            </a:r>
          </a:p>
          <a:p>
            <a:pPr algn="l"/>
            <a:endParaRPr lang="en-US" dirty="0"/>
          </a:p>
        </p:txBody>
      </p:sp>
    </p:spTree>
    <p:extLst>
      <p:ext uri="{BB962C8B-B14F-4D97-AF65-F5344CB8AC3E}">
        <p14:creationId xmlns:p14="http://schemas.microsoft.com/office/powerpoint/2010/main" val="93224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able with words on it&#10;&#10;AI-generated content may be incorrect.">
            <a:extLst>
              <a:ext uri="{FF2B5EF4-FFF2-40B4-BE49-F238E27FC236}">
                <a16:creationId xmlns:a16="http://schemas.microsoft.com/office/drawing/2014/main" id="{BAE249CC-8C8F-EDFC-3359-5768C8353931}"/>
              </a:ext>
            </a:extLst>
          </p:cNvPr>
          <p:cNvPicPr>
            <a:picLocks noChangeAspect="1"/>
          </p:cNvPicPr>
          <p:nvPr/>
        </p:nvPicPr>
        <p:blipFill>
          <a:blip r:embed="rId2"/>
          <a:stretch>
            <a:fillRect/>
          </a:stretch>
        </p:blipFill>
        <p:spPr>
          <a:xfrm>
            <a:off x="63811" y="0"/>
            <a:ext cx="3813758" cy="6858000"/>
          </a:xfrm>
          <a:prstGeom prst="rect">
            <a:avLst/>
          </a:prstGeom>
        </p:spPr>
      </p:pic>
      <p:pic>
        <p:nvPicPr>
          <p:cNvPr id="6" name="Picture 5">
            <a:extLst>
              <a:ext uri="{FF2B5EF4-FFF2-40B4-BE49-F238E27FC236}">
                <a16:creationId xmlns:a16="http://schemas.microsoft.com/office/drawing/2014/main" id="{0C6A08F8-8139-A602-D035-227AED36FDF4}"/>
              </a:ext>
            </a:extLst>
          </p:cNvPr>
          <p:cNvPicPr>
            <a:picLocks noChangeAspect="1"/>
          </p:cNvPicPr>
          <p:nvPr/>
        </p:nvPicPr>
        <p:blipFill>
          <a:blip r:embed="rId3"/>
          <a:stretch>
            <a:fillRect/>
          </a:stretch>
        </p:blipFill>
        <p:spPr>
          <a:xfrm>
            <a:off x="3821874" y="0"/>
            <a:ext cx="3917632" cy="6858000"/>
          </a:xfrm>
          <a:prstGeom prst="rect">
            <a:avLst/>
          </a:prstGeom>
        </p:spPr>
      </p:pic>
      <p:pic>
        <p:nvPicPr>
          <p:cNvPr id="7" name="Picture 6">
            <a:extLst>
              <a:ext uri="{FF2B5EF4-FFF2-40B4-BE49-F238E27FC236}">
                <a16:creationId xmlns:a16="http://schemas.microsoft.com/office/drawing/2014/main" id="{0A43A157-9E50-ED8C-3993-CD9308BE6264}"/>
              </a:ext>
            </a:extLst>
          </p:cNvPr>
          <p:cNvPicPr>
            <a:picLocks noChangeAspect="1"/>
          </p:cNvPicPr>
          <p:nvPr/>
        </p:nvPicPr>
        <p:blipFill>
          <a:blip r:embed="rId4"/>
          <a:stretch>
            <a:fillRect/>
          </a:stretch>
        </p:blipFill>
        <p:spPr>
          <a:xfrm>
            <a:off x="7670526" y="60380"/>
            <a:ext cx="4523499" cy="5248275"/>
          </a:xfrm>
          <a:prstGeom prst="rect">
            <a:avLst/>
          </a:prstGeom>
        </p:spPr>
      </p:pic>
      <p:sp>
        <p:nvSpPr>
          <p:cNvPr id="8" name="TextBox 7">
            <a:extLst>
              <a:ext uri="{FF2B5EF4-FFF2-40B4-BE49-F238E27FC236}">
                <a16:creationId xmlns:a16="http://schemas.microsoft.com/office/drawing/2014/main" id="{DF70103E-9E53-4154-85A7-3600CAAA3E88}"/>
              </a:ext>
            </a:extLst>
          </p:cNvPr>
          <p:cNvSpPr txBox="1"/>
          <p:nvPr/>
        </p:nvSpPr>
        <p:spPr>
          <a:xfrm>
            <a:off x="7742620" y="5421586"/>
            <a:ext cx="4388069"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Times New Roman"/>
                <a:cs typeface="Times New Roman"/>
              </a:rPr>
              <a:t>From the new </a:t>
            </a:r>
            <a:r>
              <a:rPr lang="en-US" sz="2800" dirty="0" err="1">
                <a:latin typeface="Times New Roman"/>
                <a:cs typeface="Times New Roman"/>
              </a:rPr>
              <a:t>Gide'inaan</a:t>
            </a:r>
            <a:r>
              <a:rPr lang="en-US" sz="2800" dirty="0">
                <a:latin typeface="Times New Roman"/>
                <a:cs typeface="Times New Roman"/>
              </a:rPr>
              <a:t> "</a:t>
            </a:r>
            <a:r>
              <a:rPr lang="en-US" sz="2800" dirty="0" err="1">
                <a:latin typeface="Times New Roman"/>
                <a:cs typeface="Times New Roman"/>
              </a:rPr>
              <a:t>Maajii-ojibwemodaa</a:t>
            </a:r>
            <a:r>
              <a:rPr lang="en-US" sz="2800" dirty="0">
                <a:latin typeface="Times New Roman"/>
                <a:cs typeface="Times New Roman"/>
              </a:rPr>
              <a:t>" language book.  </a:t>
            </a:r>
          </a:p>
        </p:txBody>
      </p:sp>
    </p:spTree>
    <p:extLst>
      <p:ext uri="{BB962C8B-B14F-4D97-AF65-F5344CB8AC3E}">
        <p14:creationId xmlns:p14="http://schemas.microsoft.com/office/powerpoint/2010/main" val="3316441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B4624-62B7-BAD9-7396-72D8B20A7C37}"/>
              </a:ext>
            </a:extLst>
          </p:cNvPr>
          <p:cNvSpPr>
            <a:spLocks noGrp="1"/>
          </p:cNvSpPr>
          <p:nvPr>
            <p:ph type="title"/>
          </p:nvPr>
        </p:nvSpPr>
        <p:spPr/>
        <p:txBody>
          <a:bodyPr/>
          <a:lstStyle/>
          <a:p>
            <a:r>
              <a:rPr lang="en-US" dirty="0" err="1">
                <a:latin typeface="Times New Roman"/>
                <a:cs typeface="Times New Roman"/>
              </a:rPr>
              <a:t>Gegoo</a:t>
            </a:r>
            <a:r>
              <a:rPr lang="en-US" dirty="0">
                <a:latin typeface="Times New Roman"/>
                <a:cs typeface="Times New Roman"/>
              </a:rPr>
              <a:t> </a:t>
            </a:r>
            <a:r>
              <a:rPr lang="en-US" dirty="0" err="1">
                <a:latin typeface="Times New Roman"/>
                <a:cs typeface="Times New Roman"/>
              </a:rPr>
              <a:t>na</a:t>
            </a:r>
            <a:r>
              <a:rPr lang="en-US" dirty="0">
                <a:latin typeface="Times New Roman"/>
                <a:cs typeface="Times New Roman"/>
              </a:rPr>
              <a:t> </a:t>
            </a:r>
            <a:r>
              <a:rPr lang="en-US" dirty="0" err="1">
                <a:latin typeface="Times New Roman"/>
                <a:cs typeface="Times New Roman"/>
              </a:rPr>
              <a:t>giwii-kagwejimim</a:t>
            </a:r>
            <a:r>
              <a:rPr lang="en-US" dirty="0">
                <a:latin typeface="Times New Roman"/>
                <a:cs typeface="Times New Roman"/>
              </a:rPr>
              <a:t>?</a:t>
            </a:r>
          </a:p>
        </p:txBody>
      </p:sp>
      <p:sp>
        <p:nvSpPr>
          <p:cNvPr id="3" name="Content Placeholder 2">
            <a:extLst>
              <a:ext uri="{FF2B5EF4-FFF2-40B4-BE49-F238E27FC236}">
                <a16:creationId xmlns:a16="http://schemas.microsoft.com/office/drawing/2014/main" id="{6311DB3C-4544-542E-28A6-AAFC7ECA3B1C}"/>
              </a:ext>
            </a:extLst>
          </p:cNvPr>
          <p:cNvSpPr>
            <a:spLocks noGrp="1"/>
          </p:cNvSpPr>
          <p:nvPr>
            <p:ph idx="1"/>
          </p:nvPr>
        </p:nvSpPr>
        <p:spPr/>
        <p:txBody>
          <a:bodyPr vert="horz" lIns="91440" tIns="45720" rIns="91440" bIns="45720" rtlCol="0" anchor="t">
            <a:normAutofit/>
          </a:bodyPr>
          <a:lstStyle/>
          <a:p>
            <a:r>
              <a:rPr lang="en-US" dirty="0">
                <a:latin typeface="Times New Roman"/>
                <a:cs typeface="Times New Roman"/>
              </a:rPr>
              <a:t>Homework for next time:</a:t>
            </a:r>
          </a:p>
          <a:p>
            <a:pPr lvl="1">
              <a:buFont typeface="Courier New" panose="020B0604020202020204" pitchFamily="34" charset="0"/>
              <a:buChar char="o"/>
            </a:pPr>
            <a:r>
              <a:rPr lang="en-US" dirty="0">
                <a:latin typeface="Times New Roman"/>
                <a:cs typeface="Times New Roman"/>
              </a:rPr>
              <a:t>Until the website is set up, email us for the slides. </a:t>
            </a:r>
            <a:r>
              <a:rPr lang="en-US" dirty="0">
                <a:latin typeface="Times New Roman"/>
                <a:cs typeface="Times New Roman"/>
                <a:hlinkClick r:id="rId2"/>
              </a:rPr>
              <a:t>Ojibwemowin@lco-nsn.gov</a:t>
            </a:r>
            <a:endParaRPr lang="en-US" dirty="0">
              <a:latin typeface="Times New Roman"/>
              <a:cs typeface="Times New Roman"/>
            </a:endParaRPr>
          </a:p>
          <a:p>
            <a:pPr lvl="1">
              <a:buFont typeface="Courier New" panose="020B0604020202020204" pitchFamily="34" charset="0"/>
              <a:buChar char="o"/>
            </a:pPr>
            <a:r>
              <a:rPr lang="en-US" dirty="0">
                <a:latin typeface="Times New Roman"/>
                <a:cs typeface="Times New Roman"/>
              </a:rPr>
              <a:t>As you cook, as you eat, keep track of what you know how to say and what you don't know how to say.  </a:t>
            </a:r>
          </a:p>
          <a:p>
            <a:pPr lvl="1">
              <a:buFont typeface="Courier New" panose="020B0604020202020204" pitchFamily="34" charset="0"/>
              <a:buChar char="o"/>
            </a:pPr>
            <a:r>
              <a:rPr lang="en-US" dirty="0">
                <a:latin typeface="Times New Roman"/>
                <a:cs typeface="Times New Roman"/>
              </a:rPr>
              <a:t>Bring your questions for next time.  </a:t>
            </a:r>
          </a:p>
        </p:txBody>
      </p:sp>
      <p:pic>
        <p:nvPicPr>
          <p:cNvPr id="4" name="Picture 3" descr="Fat kid thinking a lollipop – Royalty-Free Vector | VectorStock">
            <a:extLst>
              <a:ext uri="{FF2B5EF4-FFF2-40B4-BE49-F238E27FC236}">
                <a16:creationId xmlns:a16="http://schemas.microsoft.com/office/drawing/2014/main" id="{57F1D640-9068-9EF4-DB1F-19B6B695EB87}"/>
              </a:ext>
            </a:extLst>
          </p:cNvPr>
          <p:cNvPicPr>
            <a:picLocks noChangeAspect="1"/>
          </p:cNvPicPr>
          <p:nvPr/>
        </p:nvPicPr>
        <p:blipFill>
          <a:blip r:embed="rId3"/>
          <a:srcRect r="-320" b="8904"/>
          <a:stretch>
            <a:fillRect/>
          </a:stretch>
        </p:blipFill>
        <p:spPr>
          <a:xfrm>
            <a:off x="9261365" y="3227121"/>
            <a:ext cx="2427896" cy="3249026"/>
          </a:xfrm>
          <a:prstGeom prst="rect">
            <a:avLst/>
          </a:prstGeom>
        </p:spPr>
      </p:pic>
    </p:spTree>
    <p:extLst>
      <p:ext uri="{BB962C8B-B14F-4D97-AF65-F5344CB8AC3E}">
        <p14:creationId xmlns:p14="http://schemas.microsoft.com/office/powerpoint/2010/main" val="5857300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795493CAEF6449BD9A1CD8A0C3E606" ma:contentTypeVersion="3" ma:contentTypeDescription="Create a new document." ma:contentTypeScope="" ma:versionID="54cad7f02bc08a4d7525f6bace592202">
  <xsd:schema xmlns:xsd="http://www.w3.org/2001/XMLSchema" xmlns:xs="http://www.w3.org/2001/XMLSchema" xmlns:p="http://schemas.microsoft.com/office/2006/metadata/properties" xmlns:ns2="5036815b-26ab-4116-9faf-9309153c9572" targetNamespace="http://schemas.microsoft.com/office/2006/metadata/properties" ma:root="true" ma:fieldsID="17cb9dfa25fb7d68d07b2db1b9e8739d" ns2:_="">
    <xsd:import namespace="5036815b-26ab-4116-9faf-9309153c9572"/>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36815b-26ab-4116-9faf-9309153c95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4CAAF01-C983-42C6-B807-A22B1CFA2E69}">
  <ds:schemaRefs>
    <ds:schemaRef ds:uri="http://schemas.microsoft.com/sharepoint/v3/contenttype/forms"/>
  </ds:schemaRefs>
</ds:datastoreItem>
</file>

<file path=customXml/itemProps2.xml><?xml version="1.0" encoding="utf-8"?>
<ds:datastoreItem xmlns:ds="http://schemas.openxmlformats.org/officeDocument/2006/customXml" ds:itemID="{B7469696-4799-4A1C-8305-6C5E1DBC3A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36815b-26ab-4116-9faf-9309153c95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B2BCEDD-B8E2-4563-B3A8-72E4B477BE8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Naawakweg Wiidoopanding</vt:lpstr>
      <vt:lpstr>Aaniindi wenji-zoomidoonetaayan?</vt:lpstr>
      <vt:lpstr>Awegonen maajiyan?</vt:lpstr>
      <vt:lpstr>"Awegonen waa-ayaaman?"</vt:lpstr>
      <vt:lpstr>"Awegonen waa-ayaaman?"</vt:lpstr>
      <vt:lpstr>PowerPoint Presentation</vt:lpstr>
      <vt:lpstr>Gegoo na giwii-kagwejimim?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159</cp:revision>
  <dcterms:created xsi:type="dcterms:W3CDTF">2026-09-23T13:20:13Z</dcterms:created>
  <dcterms:modified xsi:type="dcterms:W3CDTF">2026-09-23T18:17:29Z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0x010100F9795493CAEF6449BD9A1CD8A0C3E606</vt:lpwstr>
  </property>
  <property fmtid="{D5CDD505-2E9C-101B-9397-08002B2CF9AE}" pid="3" name="MSIP_Label_593c815f-109d-45cb-a690-55c99dfa06b7_Enabled">
    <vt:lpwstr>true</vt:lpwstr>
  </property>
  <property fmtid="{D5CDD505-2E9C-101B-9397-08002B2CF9AE}" pid="4" name="MSIP_Label_593c815f-109d-45cb-a690-55c99dfa06b7_SetDate">
    <vt:lpwstr>2026-09-23T13:20:17Z</vt:lpwstr>
  </property>
  <property fmtid="{D5CDD505-2E9C-101B-9397-08002B2CF9AE}" pid="5" name="MSIP_Label_593c815f-109d-45cb-a690-55c99dfa06b7_Method">
    <vt:lpwstr>Standard</vt:lpwstr>
  </property>
  <property fmtid="{D5CDD505-2E9C-101B-9397-08002B2CF9AE}" pid="6" name="MSIP_Label_593c815f-109d-45cb-a690-55c99dfa06b7_Name">
    <vt:lpwstr>defa4170-0d19-0005-0000-bc88714345d2</vt:lpwstr>
  </property>
  <property fmtid="{D5CDD505-2E9C-101B-9397-08002B2CF9AE}" pid="7" name="MSIP_Label_593c815f-109d-45cb-a690-55c99dfa06b7_SiteId">
    <vt:lpwstr>5e806c9e-3ff8-49f6-bea9-fb37411d9a37</vt:lpwstr>
  </property>
  <property fmtid="{D5CDD505-2E9C-101B-9397-08002B2CF9AE}" pid="8" name="MSIP_Label_593c815f-109d-45cb-a690-55c99dfa06b7_ActionId">
    <vt:lpwstr>641b44f1-1ead-47e0-ab81-73ddc5d77810</vt:lpwstr>
  </property>
  <property fmtid="{D5CDD505-2E9C-101B-9397-08002B2CF9AE}" pid="9" name="MSIP_Label_593c815f-109d-45cb-a690-55c99dfa06b7_ContentBits">
    <vt:lpwstr>0</vt:lpwstr>
  </property>
  <property fmtid="{D5CDD505-2E9C-101B-9397-08002B2CF9AE}" pid="10" name="MSIP_Label_593c815f-109d-45cb-a690-55c99dfa06b7_Tag">
    <vt:lpwstr>10, 3, 0, 2</vt:lpwstr>
  </property>
</Properties>
</file>