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60" r:id="rId6"/>
    <p:sldId id="261" r:id="rId7"/>
    <p:sldId id="259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75" dt="2026-09-28T15:48:06.535"/>
    <p1510:client id="{A43687AD-F2B7-A4B0-6029-56B65915F2A0}" v="1527" dt="2026-09-28T15:40:34.370"/>
    <p1510:client id="{D799A240-D4CA-D2EB-60E1-39F41EE39BD3}" v="11" dt="2026-09-28T16:33:49.3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Sullivan" userId="S::michael.sullivan@lco-nsn.gov::88ae8b26-cc52-4ee4-a0c8-c62612d8d5b8" providerId="AD" clId="Web-{00000000-0000-0000-0000-000000000000}"/>
    <pc:docChg chg="addSld modSld">
      <pc:chgData name="Michael Sullivan" userId="S::michael.sullivan@lco-nsn.gov::88ae8b26-cc52-4ee4-a0c8-c62612d8d5b8" providerId="AD" clId="Web-{00000000-0000-0000-0000-000000000000}" dt="2026-09-28T15:48:06.535" v="174" actId="1076"/>
      <pc:docMkLst>
        <pc:docMk/>
      </pc:docMkLst>
      <pc:sldChg chg="addSp modSp">
        <pc:chgData name="Michael Sullivan" userId="S::michael.sullivan@lco-nsn.gov::88ae8b26-cc52-4ee4-a0c8-c62612d8d5b8" providerId="AD" clId="Web-{00000000-0000-0000-0000-000000000000}" dt="2026-09-28T15:48:06.535" v="174" actId="1076"/>
        <pc:sldMkLst>
          <pc:docMk/>
          <pc:sldMk cId="4202832335" sldId="260"/>
        </pc:sldMkLst>
        <pc:picChg chg="add mod modCrop">
          <ac:chgData name="Michael Sullivan" userId="S::michael.sullivan@lco-nsn.gov::88ae8b26-cc52-4ee4-a0c8-c62612d8d5b8" providerId="AD" clId="Web-{00000000-0000-0000-0000-000000000000}" dt="2026-09-28T15:48:06.535" v="174" actId="1076"/>
          <ac:picMkLst>
            <pc:docMk/>
            <pc:sldMk cId="4202832335" sldId="260"/>
            <ac:picMk id="7" creationId="{BDC36720-7B6D-21C1-01F4-158BC6B111B5}"/>
          </ac:picMkLst>
        </pc:picChg>
      </pc:sldChg>
      <pc:sldChg chg="addSp modSp new">
        <pc:chgData name="Michael Sullivan" userId="S::michael.sullivan@lco-nsn.gov::88ae8b26-cc52-4ee4-a0c8-c62612d8d5b8" providerId="AD" clId="Web-{00000000-0000-0000-0000-000000000000}" dt="2026-09-28T15:45:59.422" v="167" actId="14100"/>
        <pc:sldMkLst>
          <pc:docMk/>
          <pc:sldMk cId="3613108232" sldId="263"/>
        </pc:sldMkLst>
        <pc:spChg chg="mod">
          <ac:chgData name="Michael Sullivan" userId="S::michael.sullivan@lco-nsn.gov::88ae8b26-cc52-4ee4-a0c8-c62612d8d5b8" providerId="AD" clId="Web-{00000000-0000-0000-0000-000000000000}" dt="2026-09-28T15:41:22.242" v="9" actId="20577"/>
          <ac:spMkLst>
            <pc:docMk/>
            <pc:sldMk cId="3613108232" sldId="263"/>
            <ac:spMk id="2" creationId="{56C4C06F-4843-8782-D7A0-8F5AF0C0AA7A}"/>
          </ac:spMkLst>
        </pc:spChg>
        <pc:spChg chg="mod">
          <ac:chgData name="Michael Sullivan" userId="S::michael.sullivan@lco-nsn.gov::88ae8b26-cc52-4ee4-a0c8-c62612d8d5b8" providerId="AD" clId="Web-{00000000-0000-0000-0000-000000000000}" dt="2026-09-28T15:42:57.167" v="160" actId="14100"/>
          <ac:spMkLst>
            <pc:docMk/>
            <pc:sldMk cId="3613108232" sldId="263"/>
            <ac:spMk id="3" creationId="{22F07AFD-6920-43FA-144A-BBC8AB56C17D}"/>
          </ac:spMkLst>
        </pc:spChg>
        <pc:picChg chg="add mod modCrop">
          <ac:chgData name="Michael Sullivan" userId="S::michael.sullivan@lco-nsn.gov::88ae8b26-cc52-4ee4-a0c8-c62612d8d5b8" providerId="AD" clId="Web-{00000000-0000-0000-0000-000000000000}" dt="2026-09-28T15:45:59.422" v="167" actId="14100"/>
          <ac:picMkLst>
            <pc:docMk/>
            <pc:sldMk cId="3613108232" sldId="263"/>
            <ac:picMk id="4" creationId="{72CAFA93-4687-C13D-8088-E3634FBA75DF}"/>
          </ac:picMkLst>
        </pc:picChg>
      </pc:sldChg>
    </pc:docChg>
  </pc:docChgLst>
  <pc:docChgLst>
    <pc:chgData name="Michael Sullivan" userId="S::michael.sullivan@lco-nsn.gov::88ae8b26-cc52-4ee4-a0c8-c62612d8d5b8" providerId="AD" clId="Web-{D799A240-D4CA-D2EB-60E1-39F41EE39BD3}"/>
    <pc:docChg chg="modSld">
      <pc:chgData name="Michael Sullivan" userId="S::michael.sullivan@lco-nsn.gov::88ae8b26-cc52-4ee4-a0c8-c62612d8d5b8" providerId="AD" clId="Web-{D799A240-D4CA-D2EB-60E1-39F41EE39BD3}" dt="2026-09-28T16:33:49.355" v="4" actId="20577"/>
      <pc:docMkLst>
        <pc:docMk/>
      </pc:docMkLst>
      <pc:sldChg chg="modSp">
        <pc:chgData name="Michael Sullivan" userId="S::michael.sullivan@lco-nsn.gov::88ae8b26-cc52-4ee4-a0c8-c62612d8d5b8" providerId="AD" clId="Web-{D799A240-D4CA-D2EB-60E1-39F41EE39BD3}" dt="2026-09-28T16:33:49.355" v="4" actId="20577"/>
        <pc:sldMkLst>
          <pc:docMk/>
          <pc:sldMk cId="4202832335" sldId="260"/>
        </pc:sldMkLst>
        <pc:spChg chg="mod">
          <ac:chgData name="Michael Sullivan" userId="S::michael.sullivan@lco-nsn.gov::88ae8b26-cc52-4ee4-a0c8-c62612d8d5b8" providerId="AD" clId="Web-{D799A240-D4CA-D2EB-60E1-39F41EE39BD3}" dt="2026-09-28T16:33:49.355" v="4" actId="20577"/>
          <ac:spMkLst>
            <pc:docMk/>
            <pc:sldMk cId="4202832335" sldId="260"/>
            <ac:spMk id="4" creationId="{8E6C7CDB-4889-2FD4-C123-1FA6B8774897}"/>
          </ac:spMkLst>
        </pc:spChg>
      </pc:sldChg>
    </pc:docChg>
  </pc:docChgLst>
  <pc:docChgLst>
    <pc:chgData name="Michael Sullivan" userId="S::michael.sullivan@lco-nsn.gov::88ae8b26-cc52-4ee4-a0c8-c62612d8d5b8" providerId="AD" clId="Web-{A43687AD-F2B7-A4B0-6029-56B65915F2A0}"/>
    <pc:docChg chg="mod addSld delSld modSld">
      <pc:chgData name="Michael Sullivan" userId="S::michael.sullivan@lco-nsn.gov::88ae8b26-cc52-4ee4-a0c8-c62612d8d5b8" providerId="AD" clId="Web-{A43687AD-F2B7-A4B0-6029-56B65915F2A0}" dt="2026-09-28T15:40:34.370" v="1534"/>
      <pc:docMkLst>
        <pc:docMk/>
      </pc:docMkLst>
      <pc:sldChg chg="del">
        <pc:chgData name="Michael Sullivan" userId="S::michael.sullivan@lco-nsn.gov::88ae8b26-cc52-4ee4-a0c8-c62612d8d5b8" providerId="AD" clId="Web-{A43687AD-F2B7-A4B0-6029-56B65915F2A0}" dt="2026-09-28T13:29:25.822" v="2"/>
        <pc:sldMkLst>
          <pc:docMk/>
          <pc:sldMk cId="109857222" sldId="256"/>
        </pc:sldMkLst>
      </pc:sldChg>
      <pc:sldChg chg="add">
        <pc:chgData name="Michael Sullivan" userId="S::michael.sullivan@lco-nsn.gov::88ae8b26-cc52-4ee4-a0c8-c62612d8d5b8" providerId="AD" clId="Web-{A43687AD-F2B7-A4B0-6029-56B65915F2A0}" dt="2026-09-28T13:29:23.510" v="1"/>
        <pc:sldMkLst>
          <pc:docMk/>
          <pc:sldMk cId="390705842" sldId="258"/>
        </pc:sldMkLst>
      </pc:sldChg>
      <pc:sldChg chg="addSp delSp modSp new">
        <pc:chgData name="Michael Sullivan" userId="S::michael.sullivan@lco-nsn.gov::88ae8b26-cc52-4ee4-a0c8-c62612d8d5b8" providerId="AD" clId="Web-{A43687AD-F2B7-A4B0-6029-56B65915F2A0}" dt="2026-09-28T15:26:50.011" v="1085" actId="1076"/>
        <pc:sldMkLst>
          <pc:docMk/>
          <pc:sldMk cId="3723596865" sldId="259"/>
        </pc:sldMkLst>
        <pc:spChg chg="mod">
          <ac:chgData name="Michael Sullivan" userId="S::michael.sullivan@lco-nsn.gov::88ae8b26-cc52-4ee4-a0c8-c62612d8d5b8" providerId="AD" clId="Web-{A43687AD-F2B7-A4B0-6029-56B65915F2A0}" dt="2026-09-28T14:55:08.716" v="21" actId="20577"/>
          <ac:spMkLst>
            <pc:docMk/>
            <pc:sldMk cId="3723596865" sldId="259"/>
            <ac:spMk id="2" creationId="{2C64640F-824E-531B-FD8D-0C18B04B5FB7}"/>
          </ac:spMkLst>
        </pc:spChg>
        <pc:spChg chg="del mod">
          <ac:chgData name="Michael Sullivan" userId="S::michael.sullivan@lco-nsn.gov::88ae8b26-cc52-4ee4-a0c8-c62612d8d5b8" providerId="AD" clId="Web-{A43687AD-F2B7-A4B0-6029-56B65915F2A0}" dt="2026-09-28T14:54:48.716" v="6"/>
          <ac:spMkLst>
            <pc:docMk/>
            <pc:sldMk cId="3723596865" sldId="259"/>
            <ac:spMk id="3" creationId="{1E0EA1A9-548D-DCF6-4E22-1328BCBBEFF0}"/>
          </ac:spMkLst>
        </pc:spChg>
        <pc:graphicFrameChg chg="add mod modGraphic">
          <ac:chgData name="Michael Sullivan" userId="S::michael.sullivan@lco-nsn.gov::88ae8b26-cc52-4ee4-a0c8-c62612d8d5b8" providerId="AD" clId="Web-{A43687AD-F2B7-A4B0-6029-56B65915F2A0}" dt="2026-09-28T15:26:50.011" v="1085" actId="1076"/>
          <ac:graphicFrameMkLst>
            <pc:docMk/>
            <pc:sldMk cId="3723596865" sldId="259"/>
            <ac:graphicFrameMk id="4" creationId="{71E316BB-80AC-77A2-C22F-7F38321FBFA4}"/>
          </ac:graphicFrameMkLst>
        </pc:graphicFrameChg>
        <pc:graphicFrameChg chg="add del mod">
          <ac:chgData name="Michael Sullivan" userId="S::michael.sullivan@lco-nsn.gov::88ae8b26-cc52-4ee4-a0c8-c62612d8d5b8" providerId="AD" clId="Web-{A43687AD-F2B7-A4B0-6029-56B65915F2A0}" dt="2026-09-28T15:02:02.356" v="254"/>
          <ac:graphicFrameMkLst>
            <pc:docMk/>
            <pc:sldMk cId="3723596865" sldId="259"/>
            <ac:graphicFrameMk id="6" creationId="{7BAF077E-83F5-D41B-2E7C-2516F0A751B7}"/>
          </ac:graphicFrameMkLst>
        </pc:graphicFrameChg>
        <pc:graphicFrameChg chg="add del mod">
          <ac:chgData name="Michael Sullivan" userId="S::michael.sullivan@lco-nsn.gov::88ae8b26-cc52-4ee4-a0c8-c62612d8d5b8" providerId="AD" clId="Web-{A43687AD-F2B7-A4B0-6029-56B65915F2A0}" dt="2026-09-28T15:02:59.059" v="317"/>
          <ac:graphicFrameMkLst>
            <pc:docMk/>
            <pc:sldMk cId="3723596865" sldId="259"/>
            <ac:graphicFrameMk id="8" creationId="{F2EF5159-9B5C-7DDF-C38A-5CE8FE1E3C2A}"/>
          </ac:graphicFrameMkLst>
        </pc:graphicFrameChg>
      </pc:sldChg>
      <pc:sldChg chg="add">
        <pc:chgData name="Michael Sullivan" userId="S::michael.sullivan@lco-nsn.gov::88ae8b26-cc52-4ee4-a0c8-c62612d8d5b8" providerId="AD" clId="Web-{A43687AD-F2B7-A4B0-6029-56B65915F2A0}" dt="2026-09-28T13:53:15.971" v="4"/>
        <pc:sldMkLst>
          <pc:docMk/>
          <pc:sldMk cId="4202832335" sldId="260"/>
        </pc:sldMkLst>
      </pc:sldChg>
      <pc:sldChg chg="addSp modSp new addAnim">
        <pc:chgData name="Michael Sullivan" userId="S::michael.sullivan@lco-nsn.gov::88ae8b26-cc52-4ee4-a0c8-c62612d8d5b8" providerId="AD" clId="Web-{A43687AD-F2B7-A4B0-6029-56B65915F2A0}" dt="2026-09-28T15:15:19.012" v="1045" actId="1076"/>
        <pc:sldMkLst>
          <pc:docMk/>
          <pc:sldMk cId="3445679338" sldId="261"/>
        </pc:sldMkLst>
        <pc:spChg chg="mod">
          <ac:chgData name="Michael Sullivan" userId="S::michael.sullivan@lco-nsn.gov::88ae8b26-cc52-4ee4-a0c8-c62612d8d5b8" providerId="AD" clId="Web-{A43687AD-F2B7-A4B0-6029-56B65915F2A0}" dt="2026-09-28T15:07:08.950" v="847" actId="20577"/>
          <ac:spMkLst>
            <pc:docMk/>
            <pc:sldMk cId="3445679338" sldId="261"/>
            <ac:spMk id="2" creationId="{98A966AD-E1D0-F661-3691-110130DEC10B}"/>
          </ac:spMkLst>
        </pc:spChg>
        <pc:spChg chg="mod">
          <ac:chgData name="Michael Sullivan" userId="S::michael.sullivan@lco-nsn.gov::88ae8b26-cc52-4ee4-a0c8-c62612d8d5b8" providerId="AD" clId="Web-{A43687AD-F2B7-A4B0-6029-56B65915F2A0}" dt="2026-09-28T15:12:24.059" v="1039" actId="20577"/>
          <ac:spMkLst>
            <pc:docMk/>
            <pc:sldMk cId="3445679338" sldId="261"/>
            <ac:spMk id="3" creationId="{96998AEC-5044-82AC-91D5-482C292CBACD}"/>
          </ac:spMkLst>
        </pc:spChg>
        <pc:picChg chg="add mod">
          <ac:chgData name="Michael Sullivan" userId="S::michael.sullivan@lco-nsn.gov::88ae8b26-cc52-4ee4-a0c8-c62612d8d5b8" providerId="AD" clId="Web-{A43687AD-F2B7-A4B0-6029-56B65915F2A0}" dt="2026-09-28T15:15:19.012" v="1045" actId="1076"/>
          <ac:picMkLst>
            <pc:docMk/>
            <pc:sldMk cId="3445679338" sldId="261"/>
            <ac:picMk id="4" creationId="{E66E3A6C-4251-B575-E6AF-8F7A8C1D39BE}"/>
          </ac:picMkLst>
        </pc:picChg>
      </pc:sldChg>
      <pc:sldChg chg="addSp delSp modSp new">
        <pc:chgData name="Michael Sullivan" userId="S::michael.sullivan@lco-nsn.gov::88ae8b26-cc52-4ee4-a0c8-c62612d8d5b8" providerId="AD" clId="Web-{A43687AD-F2B7-A4B0-6029-56B65915F2A0}" dt="2026-09-28T15:40:34.370" v="1534"/>
        <pc:sldMkLst>
          <pc:docMk/>
          <pc:sldMk cId="1054070711" sldId="262"/>
        </pc:sldMkLst>
        <pc:spChg chg="mod">
          <ac:chgData name="Michael Sullivan" userId="S::michael.sullivan@lco-nsn.gov::88ae8b26-cc52-4ee4-a0c8-c62612d8d5b8" providerId="AD" clId="Web-{A43687AD-F2B7-A4B0-6029-56B65915F2A0}" dt="2026-09-28T15:25:59.168" v="1079" actId="20577"/>
          <ac:spMkLst>
            <pc:docMk/>
            <pc:sldMk cId="1054070711" sldId="262"/>
            <ac:spMk id="2" creationId="{AC94CB56-62C7-D8C1-A388-C48DB912A35E}"/>
          </ac:spMkLst>
        </pc:spChg>
        <pc:spChg chg="del mod">
          <ac:chgData name="Michael Sullivan" userId="S::michael.sullivan@lco-nsn.gov::88ae8b26-cc52-4ee4-a0c8-c62612d8d5b8" providerId="AD" clId="Web-{A43687AD-F2B7-A4B0-6029-56B65915F2A0}" dt="2026-09-28T15:26:10.886" v="1081"/>
          <ac:spMkLst>
            <pc:docMk/>
            <pc:sldMk cId="1054070711" sldId="262"/>
            <ac:spMk id="3" creationId="{C1F4B9B8-63B2-50E1-8F3A-DBFED6EF11E0}"/>
          </ac:spMkLst>
        </pc:spChg>
        <pc:graphicFrameChg chg="add mod modGraphic">
          <ac:chgData name="Michael Sullivan" userId="S::michael.sullivan@lco-nsn.gov::88ae8b26-cc52-4ee4-a0c8-c62612d8d5b8" providerId="AD" clId="Web-{A43687AD-F2B7-A4B0-6029-56B65915F2A0}" dt="2026-09-28T15:40:34.370" v="1534"/>
          <ac:graphicFrameMkLst>
            <pc:docMk/>
            <pc:sldMk cId="1054070711" sldId="262"/>
            <ac:graphicFrameMk id="6" creationId="{AD29DE28-0F22-B640-6692-DF5A5CCD92AF}"/>
          </ac:graphicFrameMkLst>
        </pc:graphicFrameChg>
        <pc:picChg chg="add del mod">
          <ac:chgData name="Michael Sullivan" userId="S::michael.sullivan@lco-nsn.gov::88ae8b26-cc52-4ee4-a0c8-c62612d8d5b8" providerId="AD" clId="Web-{A43687AD-F2B7-A4B0-6029-56B65915F2A0}" dt="2026-09-28T15:26:31.496" v="1083"/>
          <ac:picMkLst>
            <pc:docMk/>
            <pc:sldMk cId="1054070711" sldId="262"/>
            <ac:picMk id="4" creationId="{78EF5935-E845-99C1-D963-B6FD09A936F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45030"/>
            <a:ext cx="9144000" cy="2387600"/>
          </a:xfrm>
        </p:spPr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Naawakweg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Wiidoopanding</a:t>
            </a:r>
            <a:endParaRPr lang="en-US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4727" y="3017068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Times New Roman"/>
                <a:cs typeface="Times New Roman"/>
              </a:rPr>
              <a:t>Intermediate Lunch</a:t>
            </a:r>
          </a:p>
          <a:p>
            <a:r>
              <a:rPr lang="en-US" err="1">
                <a:latin typeface="Times New Roman"/>
                <a:cs typeface="Times New Roman"/>
              </a:rPr>
              <a:t>Dagwaagig</a:t>
            </a:r>
            <a:r>
              <a:rPr lang="en-US">
                <a:latin typeface="Times New Roman"/>
                <a:cs typeface="Times New Roman"/>
              </a:rPr>
              <a:t>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24491F-DCBB-2881-2819-D1783042E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061" y="3994727"/>
            <a:ext cx="2455334" cy="2432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5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9F46C-B9FE-DBE4-99D3-76D4EDB9C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Awegonen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maajiyan</a:t>
            </a:r>
            <a:r>
              <a:rPr lang="en-US">
                <a:latin typeface="Times New Roman"/>
                <a:cs typeface="Times New Roman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6C617-86D4-10F7-3933-95C50B404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471" y="1825625"/>
            <a:ext cx="10783329" cy="117977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0070C0"/>
                </a:solidFill>
                <a:latin typeface="Times New Roman"/>
                <a:cs typeface="Times New Roman"/>
              </a:rPr>
              <a:t>Giishpin </a:t>
            </a:r>
            <a:r>
              <a:rPr lang="en-US" err="1">
                <a:solidFill>
                  <a:srgbClr val="0070C0"/>
                </a:solidFill>
                <a:latin typeface="Times New Roman"/>
                <a:cs typeface="Times New Roman"/>
              </a:rPr>
              <a:t>ayi'iiwang</a:t>
            </a:r>
            <a:r>
              <a:rPr lang="en-US">
                <a:solidFill>
                  <a:srgbClr val="0070C0"/>
                </a:solidFill>
                <a:latin typeface="Times New Roman"/>
                <a:cs typeface="Times New Roman"/>
              </a:rPr>
              <a:t>: _____________ </a:t>
            </a:r>
            <a:r>
              <a:rPr lang="en-US" err="1">
                <a:solidFill>
                  <a:srgbClr val="0070C0"/>
                </a:solidFill>
                <a:latin typeface="Times New Roman"/>
                <a:cs typeface="Times New Roman"/>
              </a:rPr>
              <a:t>nimiijin</a:t>
            </a:r>
            <a:r>
              <a:rPr lang="en-US">
                <a:solidFill>
                  <a:srgbClr val="0070C0"/>
                </a:solidFill>
                <a:latin typeface="Times New Roman"/>
                <a:cs typeface="Times New Roman"/>
              </a:rPr>
              <a:t>(an)</a:t>
            </a:r>
          </a:p>
          <a:p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Giishpin </a:t>
            </a:r>
            <a:r>
              <a:rPr lang="en-US" err="1">
                <a:solidFill>
                  <a:srgbClr val="FF0000"/>
                </a:solidFill>
                <a:latin typeface="Times New Roman"/>
                <a:cs typeface="Times New Roman"/>
              </a:rPr>
              <a:t>aya'aawid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: _____________ (n)</a:t>
            </a:r>
            <a:r>
              <a:rPr lang="en-US" err="1">
                <a:solidFill>
                  <a:srgbClr val="FF0000"/>
                </a:solidFill>
                <a:latin typeface="Times New Roman"/>
                <a:cs typeface="Times New Roman"/>
              </a:rPr>
              <a:t>indamwaa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(g).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C7CDB-4889-2FD4-C123-1FA6B8774897}"/>
              </a:ext>
            </a:extLst>
          </p:cNvPr>
          <p:cNvSpPr txBox="1"/>
          <p:nvPr/>
        </p:nvSpPr>
        <p:spPr>
          <a:xfrm>
            <a:off x="240631" y="3435683"/>
            <a:ext cx="5481052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Times New Roman"/>
                <a:cs typeface="Times New Roman"/>
              </a:rPr>
              <a:t>Naboob 'soup'</a:t>
            </a:r>
          </a:p>
          <a:p>
            <a:r>
              <a:rPr lang="en-US" sz="2400" dirty="0" err="1">
                <a:solidFill>
                  <a:srgbClr val="0070C0"/>
                </a:solidFill>
                <a:latin typeface="Times New Roman"/>
                <a:cs typeface="Times New Roman"/>
              </a:rPr>
              <a:t>Ashkibagwanjigan</a:t>
            </a:r>
            <a:r>
              <a:rPr lang="en-US" sz="2400" dirty="0">
                <a:solidFill>
                  <a:srgbClr val="0070C0"/>
                </a:solidFill>
                <a:latin typeface="Times New Roman"/>
                <a:cs typeface="Times New Roman"/>
              </a:rPr>
              <a:t> 'salad'</a:t>
            </a:r>
          </a:p>
          <a:p>
            <a:r>
              <a:rPr lang="en-US" sz="2400" dirty="0" err="1">
                <a:solidFill>
                  <a:srgbClr val="0070C0"/>
                </a:solidFill>
                <a:latin typeface="Times New Roman"/>
                <a:cs typeface="Times New Roman"/>
              </a:rPr>
              <a:t>Opinii-gaapanjigan</a:t>
            </a:r>
            <a:r>
              <a:rPr lang="en-US" sz="2400" dirty="0">
                <a:solidFill>
                  <a:srgbClr val="0070C0"/>
                </a:solidFill>
                <a:latin typeface="Times New Roman"/>
                <a:cs typeface="Times New Roman"/>
              </a:rPr>
              <a:t>(an) 'chips'</a:t>
            </a:r>
          </a:p>
          <a:p>
            <a:r>
              <a:rPr lang="en-US" sz="2400" dirty="0" err="1">
                <a:solidFill>
                  <a:srgbClr val="0070C0"/>
                </a:solidFill>
                <a:latin typeface="Times New Roman"/>
                <a:cs typeface="Times New Roman"/>
              </a:rPr>
              <a:t>Ziinzibaakwadoons</a:t>
            </a:r>
            <a:r>
              <a:rPr lang="en-US" sz="2400" dirty="0">
                <a:solidFill>
                  <a:srgbClr val="0070C0"/>
                </a:solidFill>
                <a:latin typeface="Times New Roman"/>
                <a:cs typeface="Times New Roman"/>
              </a:rPr>
              <a:t>(an) 'candy'</a:t>
            </a:r>
          </a:p>
          <a:p>
            <a:r>
              <a:rPr lang="en-US" sz="2400" dirty="0" err="1">
                <a:solidFill>
                  <a:srgbClr val="0070C0"/>
                </a:solidFill>
                <a:latin typeface="Times New Roman"/>
                <a:cs typeface="Times New Roman"/>
              </a:rPr>
              <a:t>Gitigaanens</a:t>
            </a:r>
            <a:r>
              <a:rPr lang="en-US" sz="2400" dirty="0">
                <a:solidFill>
                  <a:srgbClr val="0070C0"/>
                </a:solidFill>
                <a:latin typeface="Times New Roman"/>
                <a:cs typeface="Times New Roman"/>
              </a:rPr>
              <a:t>(an) 'veggies'</a:t>
            </a:r>
          </a:p>
          <a:p>
            <a:endParaRPr lang="en-US" sz="2400">
              <a:latin typeface="Times New Roman"/>
              <a:cs typeface="Times New Roman"/>
            </a:endParaRPr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4CF8B0-51ED-4828-D834-CE477AD8580B}"/>
              </a:ext>
            </a:extLst>
          </p:cNvPr>
          <p:cNvSpPr txBox="1"/>
          <p:nvPr/>
        </p:nvSpPr>
        <p:spPr>
          <a:xfrm>
            <a:off x="5965928" y="3435683"/>
            <a:ext cx="5481052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err="1">
                <a:solidFill>
                  <a:srgbClr val="FF0000"/>
                </a:solidFill>
                <a:latin typeface="Times New Roman"/>
                <a:cs typeface="Times New Roman"/>
              </a:rPr>
              <a:t>Nabonigan</a:t>
            </a:r>
            <a:r>
              <a:rPr lang="en-US" sz="2400">
                <a:solidFill>
                  <a:srgbClr val="FF0000"/>
                </a:solidFill>
                <a:latin typeface="Times New Roman"/>
                <a:cs typeface="Times New Roman"/>
              </a:rPr>
              <a:t> 'sandwich'</a:t>
            </a:r>
          </a:p>
          <a:p>
            <a:r>
              <a:rPr lang="en-US" sz="2400" err="1">
                <a:solidFill>
                  <a:srgbClr val="FF0000"/>
                </a:solidFill>
                <a:latin typeface="Times New Roman"/>
                <a:cs typeface="Times New Roman"/>
              </a:rPr>
              <a:t>Wiisagadesijigan</a:t>
            </a:r>
            <a:r>
              <a:rPr lang="en-US" sz="2400">
                <a:solidFill>
                  <a:srgbClr val="FF0000"/>
                </a:solidFill>
                <a:latin typeface="Times New Roman"/>
                <a:cs typeface="Times New Roman"/>
              </a:rPr>
              <a:t> 'pizza'</a:t>
            </a:r>
            <a:endParaRPr lang="en-US"/>
          </a:p>
          <a:p>
            <a:r>
              <a:rPr lang="en-US" sz="2400" err="1">
                <a:solidFill>
                  <a:srgbClr val="FF0000"/>
                </a:solidFill>
                <a:latin typeface="Times New Roman"/>
                <a:cs typeface="Times New Roman"/>
              </a:rPr>
              <a:t>Zaasakokwaan</a:t>
            </a:r>
            <a:r>
              <a:rPr lang="en-US" sz="2400">
                <a:solidFill>
                  <a:srgbClr val="FF0000"/>
                </a:solidFill>
                <a:latin typeface="Times New Roman"/>
                <a:cs typeface="Times New Roman"/>
              </a:rPr>
              <a:t> 'frybread'</a:t>
            </a:r>
            <a:endParaRPr lang="en-US"/>
          </a:p>
          <a:p>
            <a:r>
              <a:rPr lang="en-US" sz="2400" err="1">
                <a:solidFill>
                  <a:srgbClr val="FF0000"/>
                </a:solidFill>
                <a:latin typeface="Times New Roman"/>
                <a:cs typeface="Times New Roman"/>
              </a:rPr>
              <a:t>Wemitigoozhii-opiniins</a:t>
            </a:r>
            <a:r>
              <a:rPr lang="en-US" sz="2400">
                <a:solidFill>
                  <a:srgbClr val="FF0000"/>
                </a:solidFill>
                <a:latin typeface="Times New Roman"/>
                <a:cs typeface="Times New Roman"/>
              </a:rPr>
              <a:t>(ag) '</a:t>
            </a:r>
            <a:r>
              <a:rPr lang="en-US" sz="2400" err="1">
                <a:solidFill>
                  <a:srgbClr val="FF0000"/>
                </a:solidFill>
                <a:latin typeface="Times New Roman"/>
                <a:cs typeface="Times New Roman"/>
              </a:rPr>
              <a:t>french</a:t>
            </a:r>
            <a:r>
              <a:rPr lang="en-US" sz="2400">
                <a:solidFill>
                  <a:srgbClr val="FF0000"/>
                </a:solidFill>
                <a:latin typeface="Times New Roman"/>
                <a:cs typeface="Times New Roman"/>
              </a:rPr>
              <a:t> fries'</a:t>
            </a:r>
            <a:endParaRPr lang="en-US"/>
          </a:p>
          <a:p>
            <a:r>
              <a:rPr lang="en-US" sz="2400" err="1">
                <a:solidFill>
                  <a:srgbClr val="FF0000"/>
                </a:solidFill>
                <a:latin typeface="Times New Roman"/>
                <a:cs typeface="Times New Roman"/>
              </a:rPr>
              <a:t>Bagaan</a:t>
            </a:r>
            <a:r>
              <a:rPr lang="en-US" sz="2400">
                <a:solidFill>
                  <a:srgbClr val="FF0000"/>
                </a:solidFill>
                <a:latin typeface="Times New Roman"/>
                <a:cs typeface="Times New Roman"/>
              </a:rPr>
              <a:t>(ag) 'peanut(s)'</a:t>
            </a:r>
          </a:p>
          <a:p>
            <a:endParaRPr lang="en-US" sz="2400">
              <a:latin typeface="Times New Roman"/>
              <a:cs typeface="Times New Roman"/>
            </a:endParaRPr>
          </a:p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B36D90-12CF-F49B-5D77-EC9120BC256E}"/>
              </a:ext>
            </a:extLst>
          </p:cNvPr>
          <p:cNvSpPr txBox="1"/>
          <p:nvPr/>
        </p:nvSpPr>
        <p:spPr>
          <a:xfrm>
            <a:off x="1056105" y="5708315"/>
            <a:ext cx="9905999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err="1">
                <a:latin typeface="Times New Roman"/>
                <a:cs typeface="Times New Roman"/>
              </a:rPr>
              <a:t>Gaawiin</a:t>
            </a:r>
            <a:r>
              <a:rPr lang="en-US" sz="3600">
                <a:latin typeface="Times New Roman"/>
                <a:cs typeface="Times New Roman"/>
              </a:rPr>
              <a:t> </a:t>
            </a:r>
            <a:r>
              <a:rPr lang="en-US" sz="3600" err="1">
                <a:latin typeface="Times New Roman"/>
                <a:cs typeface="Times New Roman"/>
              </a:rPr>
              <a:t>gegoo</a:t>
            </a:r>
            <a:r>
              <a:rPr lang="en-US" sz="3600">
                <a:latin typeface="Times New Roman"/>
                <a:cs typeface="Times New Roman"/>
              </a:rPr>
              <a:t> </a:t>
            </a:r>
            <a:r>
              <a:rPr lang="en-US" sz="3600" err="1">
                <a:latin typeface="Times New Roman"/>
                <a:cs typeface="Times New Roman"/>
              </a:rPr>
              <a:t>nimiijisiin</a:t>
            </a:r>
            <a:r>
              <a:rPr lang="en-US" sz="3600">
                <a:latin typeface="Times New Roman"/>
                <a:cs typeface="Times New Roman"/>
              </a:rPr>
              <a:t>. :(</a:t>
            </a:r>
            <a:endParaRPr lang="en-US" sz="3600">
              <a:latin typeface="Aptos" panose="02110004020202020204"/>
              <a:cs typeface="Times New Roman"/>
            </a:endParaRPr>
          </a:p>
          <a:p>
            <a:pPr algn="ctr"/>
            <a:r>
              <a:rPr lang="en-US" sz="3600">
                <a:latin typeface="Times New Roman"/>
                <a:cs typeface="Times New Roman"/>
              </a:rPr>
              <a:t>(n)</a:t>
            </a:r>
            <a:r>
              <a:rPr lang="en-US" sz="3600" err="1">
                <a:latin typeface="Times New Roman"/>
                <a:cs typeface="Times New Roman"/>
              </a:rPr>
              <a:t>ingidimaagiz</a:t>
            </a:r>
            <a:r>
              <a:rPr lang="en-US" sz="3600">
                <a:latin typeface="Times New Roman"/>
                <a:cs typeface="Times New Roman"/>
              </a:rPr>
              <a:t> gosha.</a:t>
            </a:r>
          </a:p>
        </p:txBody>
      </p:sp>
      <p:pic>
        <p:nvPicPr>
          <p:cNvPr id="7" name="Picture 6" descr="Peanut Butter Acai Bowl">
            <a:extLst>
              <a:ext uri="{FF2B5EF4-FFF2-40B4-BE49-F238E27FC236}">
                <a16:creationId xmlns:a16="http://schemas.microsoft.com/office/drawing/2014/main" id="{BDC36720-7B6D-21C1-01F4-158BC6B111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7" t="8482" r="13036" b="1116"/>
          <a:stretch>
            <a:fillRect/>
          </a:stretch>
        </p:blipFill>
        <p:spPr>
          <a:xfrm>
            <a:off x="9086172" y="233515"/>
            <a:ext cx="2979453" cy="249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3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966AD-E1D0-F661-3691-110130DEC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/>
                <a:cs typeface="Times New Roman"/>
              </a:rPr>
              <a:t>Nawaj ginwaabiigisidoodaa...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98AEC-5044-82AC-91D5-482C292CB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>
                <a:latin typeface="Times New Roman"/>
                <a:cs typeface="Times New Roman"/>
              </a:rPr>
              <a:t>Waawan</a:t>
            </a:r>
            <a:r>
              <a:rPr lang="en-US" b="1">
                <a:latin typeface="Times New Roman"/>
                <a:cs typeface="Times New Roman"/>
              </a:rPr>
              <a:t>oon</a:t>
            </a:r>
            <a:r>
              <a:rPr lang="en-US">
                <a:latin typeface="Times New Roman"/>
                <a:cs typeface="Times New Roman"/>
              </a:rPr>
              <a:t> ingii-miijin</a:t>
            </a:r>
            <a:r>
              <a:rPr lang="en-US" b="1">
                <a:latin typeface="Times New Roman"/>
                <a:cs typeface="Times New Roman"/>
              </a:rPr>
              <a:t>an</a:t>
            </a:r>
            <a:r>
              <a:rPr lang="en-US">
                <a:latin typeface="Times New Roman"/>
                <a:cs typeface="Times New Roman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Aaniin apii?</a:t>
            </a:r>
          </a:p>
          <a:p>
            <a:r>
              <a:rPr lang="en-US">
                <a:latin typeface="Times New Roman"/>
                <a:cs typeface="Times New Roman"/>
              </a:rPr>
              <a:t>Waawanoon ingii-miijinan 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zhebaa</a:t>
            </a:r>
            <a:r>
              <a:rPr lang="en-US">
                <a:latin typeface="Times New Roman"/>
                <a:cs typeface="Times New Roman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Aaniindi?</a:t>
            </a:r>
          </a:p>
          <a:p>
            <a:r>
              <a:rPr lang="en-US">
                <a:latin typeface="Times New Roman"/>
                <a:cs typeface="Times New Roman"/>
              </a:rPr>
              <a:t>Waawanoon ingii-miijinan zhebaa 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iwidi endaayaan</a:t>
            </a:r>
            <a:r>
              <a:rPr lang="en-US">
                <a:latin typeface="Times New Roman"/>
                <a:cs typeface="Times New Roman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Awegonen dinowa?</a:t>
            </a:r>
          </a:p>
          <a:p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Waawanoon gaa-saasakokwaadegin </a:t>
            </a:r>
            <a:r>
              <a:rPr lang="en-US">
                <a:latin typeface="Times New Roman"/>
                <a:cs typeface="Times New Roman"/>
              </a:rPr>
              <a:t>ingii-miijinan zhebaa iwidi endaayan.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Nawaj wii-jiikitaagoziyan...</a:t>
            </a:r>
          </a:p>
          <a:p>
            <a:r>
              <a:rPr lang="en-US">
                <a:latin typeface="Times New Roman"/>
                <a:cs typeface="Times New Roman"/>
              </a:rPr>
              <a:t>Nashke! Zhebaa iwidi endaayaan gii-kikizhebaa-wiisiniyaan, waawanoon gaa-saasakokwaadegin ingii-miijinan.</a:t>
            </a:r>
          </a:p>
        </p:txBody>
      </p:sp>
      <p:pic>
        <p:nvPicPr>
          <p:cNvPr id="4" name="Picture 3" descr="Some funny images from my phone gallery. — Steemit">
            <a:extLst>
              <a:ext uri="{FF2B5EF4-FFF2-40B4-BE49-F238E27FC236}">
                <a16:creationId xmlns:a16="http://schemas.microsoft.com/office/drawing/2014/main" id="{E66E3A6C-4251-B575-E6AF-8F7A8C1D3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3854" y="105340"/>
            <a:ext cx="3122679" cy="415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7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4640F-824E-531B-FD8D-0C18B04B5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/>
                <a:cs typeface="Times New Roman"/>
              </a:rPr>
              <a:t>Awegonen gaa-miijiyan bijiinaago?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1E316BB-80AC-77A2-C22F-7F38321FBF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53640"/>
              </p:ext>
            </p:extLst>
          </p:nvPr>
        </p:nvGraphicFramePr>
        <p:xfrm>
          <a:off x="243327" y="1511193"/>
          <a:ext cx="11704412" cy="4630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6933">
                  <a:extLst>
                    <a:ext uri="{9D8B030D-6E8A-4147-A177-3AD203B41FA5}">
                      <a16:colId xmlns:a16="http://schemas.microsoft.com/office/drawing/2014/main" val="2736357882"/>
                    </a:ext>
                  </a:extLst>
                </a:gridCol>
                <a:gridCol w="2998838">
                  <a:extLst>
                    <a:ext uri="{9D8B030D-6E8A-4147-A177-3AD203B41FA5}">
                      <a16:colId xmlns:a16="http://schemas.microsoft.com/office/drawing/2014/main" val="3718558599"/>
                    </a:ext>
                  </a:extLst>
                </a:gridCol>
                <a:gridCol w="3498866">
                  <a:extLst>
                    <a:ext uri="{9D8B030D-6E8A-4147-A177-3AD203B41FA5}">
                      <a16:colId xmlns:a16="http://schemas.microsoft.com/office/drawing/2014/main" val="4127814175"/>
                    </a:ext>
                  </a:extLst>
                </a:gridCol>
                <a:gridCol w="1949775">
                  <a:extLst>
                    <a:ext uri="{9D8B030D-6E8A-4147-A177-3AD203B41FA5}">
                      <a16:colId xmlns:a16="http://schemas.microsoft.com/office/drawing/2014/main" val="3732370625"/>
                    </a:ext>
                  </a:extLst>
                </a:gridCol>
              </a:tblGrid>
              <a:tr h="729983"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latin typeface="Times New Roman"/>
                          <a:cs typeface="Times New Roman"/>
                        </a:rPr>
                        <a:t>Aaniin wapii?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Times New Roman"/>
                          <a:cs typeface="Times New Roman"/>
                        </a:rPr>
                        <a:t>Awegonen?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4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4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600755"/>
                  </a:ext>
                </a:extLst>
              </a:tr>
              <a:tr h="404872">
                <a:tc rowSpan="3">
                  <a:txBody>
                    <a:bodyPr/>
                    <a:lstStyle/>
                    <a:p>
                      <a:pPr algn="ctr"/>
                      <a:r>
                        <a:rPr lang="en-US" sz="3200">
                          <a:latin typeface="Times New Roman"/>
                          <a:cs typeface="Times New Roman"/>
                        </a:rPr>
                        <a:t>Gigizheb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Oshki-ojibwemod...</a:t>
                      </a:r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Nawaj ani-nitaawed...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45014"/>
                  </a:ext>
                </a:extLst>
              </a:tr>
              <a:tr h="404872">
                <a:tc vMerge="1">
                  <a:txBody>
                    <a:bodyPr/>
                    <a:lstStyle/>
                    <a:p>
                      <a:pPr algn="ctr"/>
                      <a:endParaRPr lang="en-US" sz="4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Waawanoon ingii-miijinan, onagizhiinsan, opiniig igo gaye.</a:t>
                      </a:r>
                      <a:endParaRPr lang="en-US" sz="1600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/>
                        <a:t>Wa! Weweni ingii-kiizizamaag gigizhebaa-wiisiniwin a'aw niwiiw.  Waawanoon ingii-</a:t>
                      </a:r>
                      <a:r>
                        <a:rPr lang="en-US" sz="1600"/>
                        <a:t>saasakokwaadamaag weweni wii-apanjigeyaan.  Ogii-ozaawaakizwaan aniw bakwezhiganan....</a:t>
                      </a:r>
                      <a:endParaRPr lang="en-US" sz="16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34927"/>
                  </a:ext>
                </a:extLst>
              </a:tr>
              <a:tr h="404872">
                <a:tc vMerge="1">
                  <a:txBody>
                    <a:bodyPr/>
                    <a:lstStyle/>
                    <a:p>
                      <a:pPr algn="ctr"/>
                      <a:endParaRPr lang="en-US" sz="4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781983"/>
                  </a:ext>
                </a:extLst>
              </a:tr>
              <a:tr h="404872">
                <a:tc rowSpan="3">
                  <a:txBody>
                    <a:bodyPr/>
                    <a:lstStyle/>
                    <a:p>
                      <a:pPr algn="ctr"/>
                      <a:r>
                        <a:rPr lang="en-US" sz="3200">
                          <a:latin typeface="Times New Roman"/>
                          <a:cs typeface="Times New Roman"/>
                        </a:rPr>
                        <a:t>Naawakweg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Oshki-ojibwemod...</a:t>
                      </a:r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Nawaj ani-nitaawed...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329384"/>
                  </a:ext>
                </a:extLst>
              </a:tr>
              <a:tr h="404872">
                <a:tc vMerge="1">
                  <a:txBody>
                    <a:bodyPr/>
                    <a:lstStyle/>
                    <a:p>
                      <a:pPr algn="ctr"/>
                      <a:endParaRPr lang="en-US" sz="4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Onagizhiins ingii-miijin.  </a:t>
                      </a:r>
                      <a:endParaRPr lang="en-US" sz="1600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6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054228"/>
                  </a:ext>
                </a:extLst>
              </a:tr>
              <a:tr h="404872">
                <a:tc vMerge="1">
                  <a:txBody>
                    <a:bodyPr/>
                    <a:lstStyle/>
                    <a:p>
                      <a:pPr algn="ctr"/>
                      <a:endParaRPr lang="en-US" sz="4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796765"/>
                  </a:ext>
                </a:extLst>
              </a:tr>
              <a:tr h="404872">
                <a:tc rowSpan="3">
                  <a:txBody>
                    <a:bodyPr/>
                    <a:lstStyle/>
                    <a:p>
                      <a:pPr algn="ctr"/>
                      <a:r>
                        <a:rPr lang="en-US" sz="3200">
                          <a:latin typeface="Times New Roman"/>
                          <a:cs typeface="Times New Roman"/>
                        </a:rPr>
                        <a:t>Onaagoshig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Oshki-ojibwemod...</a:t>
                      </a:r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Nawaj ani-nitaawed...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55370"/>
                  </a:ext>
                </a:extLst>
              </a:tr>
              <a:tr h="404872">
                <a:tc vMerge="1">
                  <a:txBody>
                    <a:bodyPr/>
                    <a:lstStyle/>
                    <a:p>
                      <a:pPr algn="ctr"/>
                      <a:endParaRPr lang="en-US" sz="4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600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6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5974"/>
                  </a:ext>
                </a:extLst>
              </a:tr>
              <a:tr h="404872">
                <a:tc vMerge="1">
                  <a:txBody>
                    <a:bodyPr/>
                    <a:lstStyle/>
                    <a:p>
                      <a:pPr algn="ctr"/>
                      <a:endParaRPr lang="en-US" sz="4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507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3596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4CB56-62C7-D8C1-A388-C48DB912A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>
                <a:latin typeface="Times New Roman"/>
                <a:cs typeface="Times New Roman"/>
              </a:rPr>
              <a:t>Aaniin gaa-izhichigeyan gii-anwebi'igooyang?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D29DE28-0F22-B640-6692-DF5A5CCD9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391398"/>
              </p:ext>
            </p:extLst>
          </p:nvPr>
        </p:nvGraphicFramePr>
        <p:xfrm>
          <a:off x="243327" y="1511193"/>
          <a:ext cx="11704412" cy="4874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6933">
                  <a:extLst>
                    <a:ext uri="{9D8B030D-6E8A-4147-A177-3AD203B41FA5}">
                      <a16:colId xmlns:a16="http://schemas.microsoft.com/office/drawing/2014/main" val="2736357882"/>
                    </a:ext>
                  </a:extLst>
                </a:gridCol>
                <a:gridCol w="2998838">
                  <a:extLst>
                    <a:ext uri="{9D8B030D-6E8A-4147-A177-3AD203B41FA5}">
                      <a16:colId xmlns:a16="http://schemas.microsoft.com/office/drawing/2014/main" val="3718558599"/>
                    </a:ext>
                  </a:extLst>
                </a:gridCol>
                <a:gridCol w="3498866">
                  <a:extLst>
                    <a:ext uri="{9D8B030D-6E8A-4147-A177-3AD203B41FA5}">
                      <a16:colId xmlns:a16="http://schemas.microsoft.com/office/drawing/2014/main" val="4127814175"/>
                    </a:ext>
                  </a:extLst>
                </a:gridCol>
                <a:gridCol w="1949775">
                  <a:extLst>
                    <a:ext uri="{9D8B030D-6E8A-4147-A177-3AD203B41FA5}">
                      <a16:colId xmlns:a16="http://schemas.microsoft.com/office/drawing/2014/main" val="3732370625"/>
                    </a:ext>
                  </a:extLst>
                </a:gridCol>
              </a:tblGrid>
              <a:tr h="729983"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latin typeface="Times New Roman"/>
                          <a:cs typeface="Times New Roman"/>
                        </a:rPr>
                        <a:t>Aaniin wapii?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Times New Roman"/>
                          <a:cs typeface="Times New Roman"/>
                        </a:rPr>
                        <a:t>Aaniin?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4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40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600755"/>
                  </a:ext>
                </a:extLst>
              </a:tr>
              <a:tr h="404872"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>
                          <a:latin typeface="Times New Roman"/>
                          <a:cs typeface="Times New Roman"/>
                        </a:rPr>
                        <a:t>Bijiinaago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Oshki-ojibwemod...</a:t>
                      </a:r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Nawaj ani-nitaawed...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45014"/>
                  </a:ext>
                </a:extLst>
              </a:tr>
              <a:tr h="404872">
                <a:tc vMerge="1">
                  <a:txBody>
                    <a:bodyPr/>
                    <a:lstStyle/>
                    <a:p>
                      <a:pPr algn="ctr"/>
                      <a:endParaRPr lang="en-US" sz="4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Gaawiin gegoo ingii-izhichigesiin bijiinaago.  </a:t>
                      </a:r>
                      <a:endParaRPr lang="en-US" sz="1600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dirty="0"/>
                        <a:t>Anooj igo ingii-izhichige bijiinaago.  Gaawiin dash ingoji ingii-</a:t>
                      </a:r>
                      <a:r>
                        <a:rPr lang="en-US" sz="1600"/>
                        <a:t>izhaasiin.  Gaa-goshkoziyaan, ingii-maminikwen makade-mashkikiwaaboo megwaa zhazhingishinaan dapaabiyaan waasechiganing gabe-gigizheb.  Mii dash gii-onishkaayaan wii-kiziibiiga'igeyaan...</a:t>
                      </a:r>
                      <a:endParaRPr lang="en-US" sz="16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34927"/>
                  </a:ext>
                </a:extLst>
              </a:tr>
              <a:tr h="404872">
                <a:tc vMerge="1">
                  <a:txBody>
                    <a:bodyPr/>
                    <a:lstStyle/>
                    <a:p>
                      <a:pPr algn="ctr"/>
                      <a:endParaRPr lang="en-US" sz="4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781983"/>
                  </a:ext>
                </a:extLst>
              </a:tr>
              <a:tr h="404872"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>
                          <a:latin typeface="Times New Roman"/>
                          <a:cs typeface="Times New Roman"/>
                        </a:rPr>
                        <a:t>Awasanaago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Oshki-ojibwemod...</a:t>
                      </a:r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Nawaj ani-nitaawed...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329384"/>
                  </a:ext>
                </a:extLst>
              </a:tr>
              <a:tr h="404872">
                <a:tc vMerge="1">
                  <a:txBody>
                    <a:bodyPr/>
                    <a:lstStyle/>
                    <a:p>
                      <a:pPr algn="ctr"/>
                      <a:endParaRPr lang="en-US" sz="4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600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6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054228"/>
                  </a:ext>
                </a:extLst>
              </a:tr>
              <a:tr h="404872">
                <a:tc vMerge="1">
                  <a:txBody>
                    <a:bodyPr/>
                    <a:lstStyle/>
                    <a:p>
                      <a:pPr algn="ctr"/>
                      <a:endParaRPr lang="en-US" sz="4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796765"/>
                  </a:ext>
                </a:extLst>
              </a:tr>
              <a:tr h="404872"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>
                          <a:latin typeface="Times New Roman"/>
                          <a:cs typeface="Times New Roman"/>
                        </a:rPr>
                        <a:t>Gii-naano-giizhigak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Oshki-ojibwemod...</a:t>
                      </a:r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/>
                        <a:t>Nawaj ani-nitaawed...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55370"/>
                  </a:ext>
                </a:extLst>
              </a:tr>
              <a:tr h="404872">
                <a:tc vMerge="1">
                  <a:txBody>
                    <a:bodyPr/>
                    <a:lstStyle/>
                    <a:p>
                      <a:pPr algn="ctr"/>
                      <a:endParaRPr lang="en-US" sz="4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600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16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5974"/>
                  </a:ext>
                </a:extLst>
              </a:tr>
              <a:tr h="404872">
                <a:tc vMerge="1">
                  <a:txBody>
                    <a:bodyPr/>
                    <a:lstStyle/>
                    <a:p>
                      <a:pPr algn="ctr"/>
                      <a:endParaRPr lang="en-US" sz="4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507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4070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C06F-4843-8782-D7A0-8F5AF0C0A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cs typeface="Times New Roman"/>
              </a:rPr>
              <a:t>Giiwewijigan</a:t>
            </a:r>
            <a:r>
              <a:rPr lang="en-US" dirty="0">
                <a:latin typeface="Times New Roman"/>
                <a:cs typeface="Times New Roman"/>
              </a:rPr>
              <a:t> 'Homework'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07AFD-6920-43FA-144A-BBC8AB56C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248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Get a small notebook for language/words or start a note file on your phone.</a:t>
            </a:r>
          </a:p>
          <a:p>
            <a:r>
              <a:rPr lang="en-US" dirty="0">
                <a:latin typeface="Times New Roman"/>
                <a:cs typeface="Times New Roman"/>
              </a:rPr>
              <a:t>As you move through the day, pay attention to your everyday activities that you do not yet know how to say.</a:t>
            </a:r>
          </a:p>
          <a:p>
            <a:r>
              <a:rPr lang="en-US" dirty="0">
                <a:latin typeface="Times New Roman"/>
                <a:cs typeface="Times New Roman"/>
              </a:rPr>
              <a:t>Look those words up and add them to your notebook/note file.</a:t>
            </a:r>
          </a:p>
          <a:p>
            <a:r>
              <a:rPr lang="en-US" dirty="0">
                <a:latin typeface="Times New Roman"/>
                <a:cs typeface="Times New Roman"/>
              </a:rPr>
              <a:t>For the words you cannot find, bring your questions for Monday.  </a:t>
            </a:r>
          </a:p>
        </p:txBody>
      </p:sp>
      <p:pic>
        <p:nvPicPr>
          <p:cNvPr id="4" name="Picture 3" descr="Shit I Have to Write Down Because I'm Old Spiral Notebook">
            <a:extLst>
              <a:ext uri="{FF2B5EF4-FFF2-40B4-BE49-F238E27FC236}">
                <a16:creationId xmlns:a16="http://schemas.microsoft.com/office/drawing/2014/main" id="{72CAFA93-4687-C13D-8088-E3634FBA75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144" t="-269" r="19424" b="179"/>
          <a:stretch>
            <a:fillRect/>
          </a:stretch>
        </p:blipFill>
        <p:spPr>
          <a:xfrm>
            <a:off x="9024720" y="586863"/>
            <a:ext cx="3182535" cy="426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108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795493CAEF6449BD9A1CD8A0C3E606" ma:contentTypeVersion="3" ma:contentTypeDescription="Create a new document." ma:contentTypeScope="" ma:versionID="54cad7f02bc08a4d7525f6bace592202">
  <xsd:schema xmlns:xsd="http://www.w3.org/2001/XMLSchema" xmlns:xs="http://www.w3.org/2001/XMLSchema" xmlns:p="http://schemas.microsoft.com/office/2006/metadata/properties" xmlns:ns2="5036815b-26ab-4116-9faf-9309153c9572" targetNamespace="http://schemas.microsoft.com/office/2006/metadata/properties" ma:root="true" ma:fieldsID="17cb9dfa25fb7d68d07b2db1b9e8739d" ns2:_="">
    <xsd:import namespace="5036815b-26ab-4116-9faf-9309153c95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36815b-26ab-4116-9faf-9309153c95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006478-73D1-4E2B-A2A2-E21DE659F7B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6441FE7-507F-45F8-96A9-F268758D77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36815b-26ab-4116-9faf-9309153c95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699D16D-CC3D-4FEC-9240-61FF07D80B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Naawakweg Wiidoopanding</vt:lpstr>
      <vt:lpstr>Awegonen maajiyan?</vt:lpstr>
      <vt:lpstr>Nawaj ginwaabiigisidoodaa...</vt:lpstr>
      <vt:lpstr>Awegonen gaa-miijiyan bijiinaago?</vt:lpstr>
      <vt:lpstr>Aaniin gaa-izhichigeyan gii-anwebi'igooyang?</vt:lpstr>
      <vt:lpstr>Giiwewijigan 'Homework'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194</cp:revision>
  <dcterms:created xsi:type="dcterms:W3CDTF">2026-09-28T13:29:01Z</dcterms:created>
  <dcterms:modified xsi:type="dcterms:W3CDTF">2026-09-28T16:33:52Z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0x010100F9795493CAEF6449BD9A1CD8A0C3E606</vt:lpwstr>
  </property>
  <property fmtid="{D5CDD505-2E9C-101B-9397-08002B2CF9AE}" pid="3" name="MSIP_Label_593c815f-109d-45cb-a690-55c99dfa06b7_Enabled">
    <vt:lpwstr>true</vt:lpwstr>
  </property>
  <property fmtid="{D5CDD505-2E9C-101B-9397-08002B2CF9AE}" pid="4" name="MSIP_Label_593c815f-109d-45cb-a690-55c99dfa06b7_SetDate">
    <vt:lpwstr>2026-09-28T13:29:04Z</vt:lpwstr>
  </property>
  <property fmtid="{D5CDD505-2E9C-101B-9397-08002B2CF9AE}" pid="5" name="MSIP_Label_593c815f-109d-45cb-a690-55c99dfa06b7_Method">
    <vt:lpwstr>Standard</vt:lpwstr>
  </property>
  <property fmtid="{D5CDD505-2E9C-101B-9397-08002B2CF9AE}" pid="6" name="MSIP_Label_593c815f-109d-45cb-a690-55c99dfa06b7_Name">
    <vt:lpwstr>defa4170-0d19-0005-0000-bc88714345d2</vt:lpwstr>
  </property>
  <property fmtid="{D5CDD505-2E9C-101B-9397-08002B2CF9AE}" pid="7" name="MSIP_Label_593c815f-109d-45cb-a690-55c99dfa06b7_SiteId">
    <vt:lpwstr>5e806c9e-3ff8-49f6-bea9-fb37411d9a37</vt:lpwstr>
  </property>
  <property fmtid="{D5CDD505-2E9C-101B-9397-08002B2CF9AE}" pid="8" name="MSIP_Label_593c815f-109d-45cb-a690-55c99dfa06b7_ActionId">
    <vt:lpwstr>25b031e8-2e01-421b-816c-7228dbe76b9f</vt:lpwstr>
  </property>
  <property fmtid="{D5CDD505-2E9C-101B-9397-08002B2CF9AE}" pid="9" name="MSIP_Label_593c815f-109d-45cb-a690-55c99dfa06b7_ContentBits">
    <vt:lpwstr>0</vt:lpwstr>
  </property>
  <property fmtid="{D5CDD505-2E9C-101B-9397-08002B2CF9AE}" pid="10" name="MSIP_Label_593c815f-109d-45cb-a690-55c99dfa06b7_Tag">
    <vt:lpwstr>10, 3, 0, 2</vt:lpwstr>
  </property>
</Properties>
</file>