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2" r:id="rId6"/>
    <p:sldId id="257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A3F8D1-7C15-BB19-E0F5-6535DA11C10F}" v="1802" dt="2026-09-30T16:47:57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FCA3F8D1-7C15-BB19-E0F5-6535DA11C10F}"/>
    <pc:docChg chg="mod addSld delSld modSld">
      <pc:chgData name="Michael Sullivan" userId="S::michael.sullivan@lco-nsn.gov::88ae8b26-cc52-4ee4-a0c8-c62612d8d5b8" providerId="AD" clId="Web-{FCA3F8D1-7C15-BB19-E0F5-6535DA11C10F}" dt="2026-09-30T16:47:57.054" v="1150" actId="20577"/>
      <pc:docMkLst>
        <pc:docMk/>
      </pc:docMkLst>
      <pc:sldChg chg="del">
        <pc:chgData name="Michael Sullivan" userId="S::michael.sullivan@lco-nsn.gov::88ae8b26-cc52-4ee4-a0c8-c62612d8d5b8" providerId="AD" clId="Web-{FCA3F8D1-7C15-BB19-E0F5-6535DA11C10F}" dt="2026-09-30T13:59:52.537" v="3"/>
        <pc:sldMkLst>
          <pc:docMk/>
          <pc:sldMk cId="109857222" sldId="256"/>
        </pc:sldMkLst>
      </pc:sldChg>
      <pc:sldChg chg="addSp delSp modSp new addAnim">
        <pc:chgData name="Michael Sullivan" userId="S::michael.sullivan@lco-nsn.gov::88ae8b26-cc52-4ee4-a0c8-c62612d8d5b8" providerId="AD" clId="Web-{FCA3F8D1-7C15-BB19-E0F5-6535DA11C10F}" dt="2026-09-30T14:10:36.475" v="305"/>
        <pc:sldMkLst>
          <pc:docMk/>
          <pc:sldMk cId="3264626780" sldId="257"/>
        </pc:sldMkLst>
        <pc:spChg chg="mod">
          <ac:chgData name="Michael Sullivan" userId="S::michael.sullivan@lco-nsn.gov::88ae8b26-cc52-4ee4-a0c8-c62612d8d5b8" providerId="AD" clId="Web-{FCA3F8D1-7C15-BB19-E0F5-6535DA11C10F}" dt="2026-09-30T14:02:01.396" v="11" actId="14100"/>
          <ac:spMkLst>
            <pc:docMk/>
            <pc:sldMk cId="3264626780" sldId="257"/>
            <ac:spMk id="2" creationId="{A4DEB45E-7B42-362C-B3D5-6BEC94412569}"/>
          </ac:spMkLst>
        </pc:spChg>
        <pc:spChg chg="del">
          <ac:chgData name="Michael Sullivan" userId="S::michael.sullivan@lco-nsn.gov::88ae8b26-cc52-4ee4-a0c8-c62612d8d5b8" providerId="AD" clId="Web-{FCA3F8D1-7C15-BB19-E0F5-6535DA11C10F}" dt="2026-09-30T14:02:07.443" v="12"/>
          <ac:spMkLst>
            <pc:docMk/>
            <pc:sldMk cId="3264626780" sldId="257"/>
            <ac:spMk id="3" creationId="{1EBCD5CA-36F8-0518-7EB4-ACAE70439B0F}"/>
          </ac:spMkLst>
        </pc:spChg>
        <pc:spChg chg="add mod">
          <ac:chgData name="Michael Sullivan" userId="S::michael.sullivan@lco-nsn.gov::88ae8b26-cc52-4ee4-a0c8-c62612d8d5b8" providerId="AD" clId="Web-{FCA3F8D1-7C15-BB19-E0F5-6535DA11C10F}" dt="2026-09-30T14:04:43.178" v="102" actId="20577"/>
          <ac:spMkLst>
            <pc:docMk/>
            <pc:sldMk cId="3264626780" sldId="257"/>
            <ac:spMk id="5" creationId="{713B9C99-46C4-3A18-3820-38062014D701}"/>
          </ac:spMkLst>
        </pc:spChg>
        <pc:spChg chg="add mod">
          <ac:chgData name="Michael Sullivan" userId="S::michael.sullivan@lco-nsn.gov::88ae8b26-cc52-4ee4-a0c8-c62612d8d5b8" providerId="AD" clId="Web-{FCA3F8D1-7C15-BB19-E0F5-6535DA11C10F}" dt="2026-09-30T14:06:00.693" v="129" actId="20577"/>
          <ac:spMkLst>
            <pc:docMk/>
            <pc:sldMk cId="3264626780" sldId="257"/>
            <ac:spMk id="6" creationId="{18F0D076-40C4-69E9-D1E1-A0A1456BF6AF}"/>
          </ac:spMkLst>
        </pc:spChg>
        <pc:spChg chg="add mod">
          <ac:chgData name="Michael Sullivan" userId="S::michael.sullivan@lco-nsn.gov::88ae8b26-cc52-4ee4-a0c8-c62612d8d5b8" providerId="AD" clId="Web-{FCA3F8D1-7C15-BB19-E0F5-6535DA11C10F}" dt="2026-09-30T14:08:00.662" v="215" actId="14100"/>
          <ac:spMkLst>
            <pc:docMk/>
            <pc:sldMk cId="3264626780" sldId="257"/>
            <ac:spMk id="7" creationId="{AFA12EDF-D14C-AB90-5232-14A65C98B3BD}"/>
          </ac:spMkLst>
        </pc:spChg>
        <pc:spChg chg="add mod">
          <ac:chgData name="Michael Sullivan" userId="S::michael.sullivan@lco-nsn.gov::88ae8b26-cc52-4ee4-a0c8-c62612d8d5b8" providerId="AD" clId="Web-{FCA3F8D1-7C15-BB19-E0F5-6535DA11C10F}" dt="2026-09-30T14:10:08.272" v="301" actId="14100"/>
          <ac:spMkLst>
            <pc:docMk/>
            <pc:sldMk cId="3264626780" sldId="257"/>
            <ac:spMk id="8" creationId="{C794EC99-5FFE-07F1-F273-AF2A6253B4FD}"/>
          </ac:spMkLst>
        </pc:spChg>
        <pc:picChg chg="add mod ord">
          <ac:chgData name="Michael Sullivan" userId="S::michael.sullivan@lco-nsn.gov::88ae8b26-cc52-4ee4-a0c8-c62612d8d5b8" providerId="AD" clId="Web-{FCA3F8D1-7C15-BB19-E0F5-6535DA11C10F}" dt="2026-09-30T14:02:17.756" v="15" actId="14100"/>
          <ac:picMkLst>
            <pc:docMk/>
            <pc:sldMk cId="3264626780" sldId="257"/>
            <ac:picMk id="4" creationId="{BAD1F82A-7027-6FF7-E7D0-9DB108CCD756}"/>
          </ac:picMkLst>
        </pc:picChg>
      </pc:sldChg>
      <pc:sldChg chg="add">
        <pc:chgData name="Michael Sullivan" userId="S::michael.sullivan@lco-nsn.gov::88ae8b26-cc52-4ee4-a0c8-c62612d8d5b8" providerId="AD" clId="Web-{FCA3F8D1-7C15-BB19-E0F5-6535DA11C10F}" dt="2026-09-30T13:59:47.990" v="2"/>
        <pc:sldMkLst>
          <pc:docMk/>
          <pc:sldMk cId="390705842" sldId="258"/>
        </pc:sldMkLst>
      </pc:sldChg>
      <pc:sldChg chg="modSp new">
        <pc:chgData name="Michael Sullivan" userId="S::michael.sullivan@lco-nsn.gov::88ae8b26-cc52-4ee4-a0c8-c62612d8d5b8" providerId="AD" clId="Web-{FCA3F8D1-7C15-BB19-E0F5-6535DA11C10F}" dt="2026-09-30T14:11:36.881" v="323" actId="14100"/>
        <pc:sldMkLst>
          <pc:docMk/>
          <pc:sldMk cId="1620880349" sldId="259"/>
        </pc:sldMkLst>
        <pc:spChg chg="mod">
          <ac:chgData name="Michael Sullivan" userId="S::michael.sullivan@lco-nsn.gov::88ae8b26-cc52-4ee4-a0c8-c62612d8d5b8" providerId="AD" clId="Web-{FCA3F8D1-7C15-BB19-E0F5-6535DA11C10F}" dt="2026-09-30T14:11:25.881" v="321" actId="20577"/>
          <ac:spMkLst>
            <pc:docMk/>
            <pc:sldMk cId="1620880349" sldId="259"/>
            <ac:spMk id="2" creationId="{F2CF4F75-725F-8F8A-D3C6-E2EDEDD8A931}"/>
          </ac:spMkLst>
        </pc:spChg>
        <pc:spChg chg="mod">
          <ac:chgData name="Michael Sullivan" userId="S::michael.sullivan@lco-nsn.gov::88ae8b26-cc52-4ee4-a0c8-c62612d8d5b8" providerId="AD" clId="Web-{FCA3F8D1-7C15-BB19-E0F5-6535DA11C10F}" dt="2026-09-30T14:11:36.881" v="323" actId="14100"/>
          <ac:spMkLst>
            <pc:docMk/>
            <pc:sldMk cId="1620880349" sldId="259"/>
            <ac:spMk id="3" creationId="{B2C48535-79DF-2CEC-9B61-3387DAD19203}"/>
          </ac:spMkLst>
        </pc:spChg>
      </pc:sldChg>
      <pc:sldChg chg="addSp delSp modSp new">
        <pc:chgData name="Michael Sullivan" userId="S::michael.sullivan@lco-nsn.gov::88ae8b26-cc52-4ee4-a0c8-c62612d8d5b8" providerId="AD" clId="Web-{FCA3F8D1-7C15-BB19-E0F5-6535DA11C10F}" dt="2026-09-30T14:16:32.600" v="535"/>
        <pc:sldMkLst>
          <pc:docMk/>
          <pc:sldMk cId="3164503230" sldId="260"/>
        </pc:sldMkLst>
        <pc:spChg chg="mod">
          <ac:chgData name="Michael Sullivan" userId="S::michael.sullivan@lco-nsn.gov::88ae8b26-cc52-4ee4-a0c8-c62612d8d5b8" providerId="AD" clId="Web-{FCA3F8D1-7C15-BB19-E0F5-6535DA11C10F}" dt="2026-09-30T14:12:24.616" v="337" actId="14100"/>
          <ac:spMkLst>
            <pc:docMk/>
            <pc:sldMk cId="3164503230" sldId="260"/>
            <ac:spMk id="2" creationId="{B692FA45-9EF2-55BA-EDE1-FA1616E674C3}"/>
          </ac:spMkLst>
        </pc:spChg>
        <pc:spChg chg="del">
          <ac:chgData name="Michael Sullivan" userId="S::michael.sullivan@lco-nsn.gov::88ae8b26-cc52-4ee4-a0c8-c62612d8d5b8" providerId="AD" clId="Web-{FCA3F8D1-7C15-BB19-E0F5-6535DA11C10F}" dt="2026-09-30T14:12:30.756" v="338"/>
          <ac:spMkLst>
            <pc:docMk/>
            <pc:sldMk cId="3164503230" sldId="260"/>
            <ac:spMk id="3" creationId="{1ABC9F47-0E80-1250-32F0-FF7B3316D41B}"/>
          </ac:spMkLst>
        </pc:spChg>
        <pc:graphicFrameChg chg="add mod modGraphic">
          <ac:chgData name="Michael Sullivan" userId="S::michael.sullivan@lco-nsn.gov::88ae8b26-cc52-4ee4-a0c8-c62612d8d5b8" providerId="AD" clId="Web-{FCA3F8D1-7C15-BB19-E0F5-6535DA11C10F}" dt="2026-09-30T14:16:32.600" v="535"/>
          <ac:graphicFrameMkLst>
            <pc:docMk/>
            <pc:sldMk cId="3164503230" sldId="260"/>
            <ac:graphicFrameMk id="5" creationId="{450FB238-F285-7B08-688C-D0B48C2E1CD1}"/>
          </ac:graphicFrameMkLst>
        </pc:graphicFrameChg>
        <pc:picChg chg="add mod ord">
          <ac:chgData name="Michael Sullivan" userId="S::michael.sullivan@lco-nsn.gov::88ae8b26-cc52-4ee4-a0c8-c62612d8d5b8" providerId="AD" clId="Web-{FCA3F8D1-7C15-BB19-E0F5-6535DA11C10F}" dt="2026-09-30T14:13:42.788" v="349" actId="1076"/>
          <ac:picMkLst>
            <pc:docMk/>
            <pc:sldMk cId="3164503230" sldId="260"/>
            <ac:picMk id="4" creationId="{2557D3DB-FA47-ECC6-5869-BCEE2B2B480F}"/>
          </ac:picMkLst>
        </pc:picChg>
      </pc:sldChg>
      <pc:sldChg chg="addSp delSp modSp new">
        <pc:chgData name="Michael Sullivan" userId="S::michael.sullivan@lco-nsn.gov::88ae8b26-cc52-4ee4-a0c8-c62612d8d5b8" providerId="AD" clId="Web-{FCA3F8D1-7C15-BB19-E0F5-6535DA11C10F}" dt="2026-09-30T16:47:57.054" v="1150" actId="20577"/>
        <pc:sldMkLst>
          <pc:docMk/>
          <pc:sldMk cId="2850501079" sldId="261"/>
        </pc:sldMkLst>
        <pc:spChg chg="mod">
          <ac:chgData name="Michael Sullivan" userId="S::michael.sullivan@lco-nsn.gov::88ae8b26-cc52-4ee4-a0c8-c62612d8d5b8" providerId="AD" clId="Web-{FCA3F8D1-7C15-BB19-E0F5-6535DA11C10F}" dt="2026-09-30T14:17:20.179" v="545" actId="20577"/>
          <ac:spMkLst>
            <pc:docMk/>
            <pc:sldMk cId="2850501079" sldId="261"/>
            <ac:spMk id="2" creationId="{02EA73BA-7DDA-C613-5E29-E38B453B8B61}"/>
          </ac:spMkLst>
        </pc:spChg>
        <pc:spChg chg="del mod">
          <ac:chgData name="Michael Sullivan" userId="S::michael.sullivan@lco-nsn.gov::88ae8b26-cc52-4ee4-a0c8-c62612d8d5b8" providerId="AD" clId="Web-{FCA3F8D1-7C15-BB19-E0F5-6535DA11C10F}" dt="2026-09-30T14:18:08.882" v="547"/>
          <ac:spMkLst>
            <pc:docMk/>
            <pc:sldMk cId="2850501079" sldId="261"/>
            <ac:spMk id="3" creationId="{1100FAB0-CDC2-66AE-E6B3-E6F4DF8B294F}"/>
          </ac:spMkLst>
        </pc:spChg>
        <pc:spChg chg="add mod">
          <ac:chgData name="Michael Sullivan" userId="S::michael.sullivan@lco-nsn.gov::88ae8b26-cc52-4ee4-a0c8-c62612d8d5b8" providerId="AD" clId="Web-{FCA3F8D1-7C15-BB19-E0F5-6535DA11C10F}" dt="2026-09-30T16:47:57.054" v="1150" actId="20577"/>
          <ac:spMkLst>
            <pc:docMk/>
            <pc:sldMk cId="2850501079" sldId="261"/>
            <ac:spMk id="5" creationId="{95A55623-5944-A8D9-26E1-EEBD60B9911D}"/>
          </ac:spMkLst>
        </pc:spChg>
        <pc:picChg chg="add mod ord">
          <ac:chgData name="Michael Sullivan" userId="S::michael.sullivan@lco-nsn.gov::88ae8b26-cc52-4ee4-a0c8-c62612d8d5b8" providerId="AD" clId="Web-{FCA3F8D1-7C15-BB19-E0F5-6535DA11C10F}" dt="2026-09-30T14:18:18.507" v="550" actId="1076"/>
          <ac:picMkLst>
            <pc:docMk/>
            <pc:sldMk cId="2850501079" sldId="261"/>
            <ac:picMk id="4" creationId="{070717EC-817B-C72D-E44D-3FFFAFCDB0AF}"/>
          </ac:picMkLst>
        </pc:picChg>
      </pc:sldChg>
      <pc:sldChg chg="addSp modSp new addAnim">
        <pc:chgData name="Michael Sullivan" userId="S::michael.sullivan@lco-nsn.gov::88ae8b26-cc52-4ee4-a0c8-c62612d8d5b8" providerId="AD" clId="Web-{FCA3F8D1-7C15-BB19-E0F5-6535DA11C10F}" dt="2026-09-30T16:46:38.473" v="1149"/>
        <pc:sldMkLst>
          <pc:docMk/>
          <pc:sldMk cId="4132125768" sldId="262"/>
        </pc:sldMkLst>
        <pc:spChg chg="mod">
          <ac:chgData name="Michael Sullivan" userId="S::michael.sullivan@lco-nsn.gov::88ae8b26-cc52-4ee4-a0c8-c62612d8d5b8" providerId="AD" clId="Web-{FCA3F8D1-7C15-BB19-E0F5-6535DA11C10F}" dt="2026-09-30T14:27:34.898" v="1002" actId="20577"/>
          <ac:spMkLst>
            <pc:docMk/>
            <pc:sldMk cId="4132125768" sldId="262"/>
            <ac:spMk id="2" creationId="{BB5559C9-3D74-FF4E-502F-DCA4B95F6818}"/>
          </ac:spMkLst>
        </pc:spChg>
        <pc:spChg chg="mod">
          <ac:chgData name="Michael Sullivan" userId="S::michael.sullivan@lco-nsn.gov::88ae8b26-cc52-4ee4-a0c8-c62612d8d5b8" providerId="AD" clId="Web-{FCA3F8D1-7C15-BB19-E0F5-6535DA11C10F}" dt="2026-09-30T15:00:17.910" v="1148" actId="20577"/>
          <ac:spMkLst>
            <pc:docMk/>
            <pc:sldMk cId="4132125768" sldId="262"/>
            <ac:spMk id="3" creationId="{17A07470-7964-38AA-15FF-B99D9BAFCDA9}"/>
          </ac:spMkLst>
        </pc:spChg>
        <pc:picChg chg="add mod">
          <ac:chgData name="Michael Sullivan" userId="S::michael.sullivan@lco-nsn.gov::88ae8b26-cc52-4ee4-a0c8-c62612d8d5b8" providerId="AD" clId="Web-{FCA3F8D1-7C15-BB19-E0F5-6535DA11C10F}" dt="2026-09-30T15:00:09.676" v="1144" actId="1076"/>
          <ac:picMkLst>
            <pc:docMk/>
            <pc:sldMk cId="4132125768" sldId="262"/>
            <ac:picMk id="4" creationId="{8AF03E61-3D41-684E-21AC-97683C54AC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45030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Naawakweg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Wiidoopanding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4727" y="301706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Intermediate Lunch</a:t>
            </a:r>
          </a:p>
          <a:p>
            <a:r>
              <a:rPr lang="en-US" err="1">
                <a:latin typeface="Times New Roman"/>
                <a:cs typeface="Times New Roman"/>
              </a:rPr>
              <a:t>Dagwaagig</a:t>
            </a:r>
            <a:r>
              <a:rPr lang="en-US">
                <a:latin typeface="Times New Roman"/>
                <a:cs typeface="Times New Roman"/>
              </a:rPr>
              <a:t>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4491F-DCBB-2881-2819-D1783042E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061" y="3994727"/>
            <a:ext cx="2455334" cy="24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59C9-3D74-FF4E-502F-DCA4B95F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Aaniin ezhi-ayaayan noongom?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07470-7964-38AA-15FF-B99D9BAFC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55" y="1825625"/>
            <a:ext cx="88553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trike="sngStrike">
                <a:solidFill>
                  <a:srgbClr val="FF0000"/>
                </a:solidFill>
                <a:latin typeface="Times New Roman"/>
                <a:cs typeface="Times New Roman"/>
              </a:rPr>
              <a:t>Nimino-ayaa. </a:t>
            </a:r>
            <a:r>
              <a:rPr lang="en-US" dirty="0">
                <a:latin typeface="Times New Roman"/>
                <a:cs typeface="Times New Roman"/>
              </a:rPr>
              <a:t> </a:t>
            </a:r>
          </a:p>
          <a:p>
            <a:r>
              <a:rPr lang="en-US">
                <a:latin typeface="Times New Roman"/>
                <a:cs typeface="Times New Roman"/>
              </a:rPr>
              <a:t>Nijiikendam.  (I'm stoked; elated)</a:t>
            </a:r>
          </a:p>
          <a:p>
            <a:r>
              <a:rPr lang="en-US">
                <a:latin typeface="Times New Roman"/>
                <a:cs typeface="Times New Roman"/>
              </a:rPr>
              <a:t>Nijiikamanji'.  (I'm feeling good as hell- Lizzo)</a:t>
            </a:r>
          </a:p>
          <a:p>
            <a:r>
              <a:rPr lang="en-US">
                <a:latin typeface="Times New Roman"/>
                <a:cs typeface="Times New Roman"/>
              </a:rPr>
              <a:t>Eniwek sa go indizhi-ayaa. (I'm aite, so-so, eh...)</a:t>
            </a:r>
          </a:p>
          <a:p>
            <a:r>
              <a:rPr lang="en-US">
                <a:latin typeface="Times New Roman"/>
                <a:cs typeface="Times New Roman"/>
              </a:rPr>
              <a:t>Nizhigadendam. (I'm sick and tired of being sick and tired)</a:t>
            </a:r>
          </a:p>
          <a:p>
            <a:r>
              <a:rPr lang="en-US">
                <a:latin typeface="Times New Roman"/>
                <a:cs typeface="Times New Roman"/>
              </a:rPr>
              <a:t>Nimoojiidiiw. (I'm crabbier than hell.  Lit. I am a $hit a$$)</a:t>
            </a:r>
          </a:p>
        </p:txBody>
      </p:sp>
      <p:pic>
        <p:nvPicPr>
          <p:cNvPr id="4" name="Picture 3" descr="Cheering Wolf of Wall Street - Imgflip">
            <a:extLst>
              <a:ext uri="{FF2B5EF4-FFF2-40B4-BE49-F238E27FC236}">
                <a16:creationId xmlns:a16="http://schemas.microsoft.com/office/drawing/2014/main" id="{8AF03E61-3D41-684E-21AC-97683C54A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374" y="111335"/>
            <a:ext cx="3705225" cy="252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2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B45E-7B42-362C-B3D5-6BEC9441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05084" cy="1335655"/>
          </a:xfrm>
        </p:spPr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Naanaagadawendandaa</a:t>
            </a:r>
            <a:r>
              <a:rPr lang="en-US" dirty="0">
                <a:latin typeface="Times New Roman"/>
                <a:cs typeface="Times New Roman"/>
              </a:rPr>
              <a:t>...</a:t>
            </a:r>
          </a:p>
        </p:txBody>
      </p:sp>
      <p:pic>
        <p:nvPicPr>
          <p:cNvPr id="4" name="Content Placeholder 3" descr="Thinking Blue Face">
            <a:extLst>
              <a:ext uri="{FF2B5EF4-FFF2-40B4-BE49-F238E27FC236}">
                <a16:creationId xmlns:a16="http://schemas.microsoft.com/office/drawing/2014/main" id="{BAD1F82A-7027-6FF7-E7D0-9DB108CCD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3750" y="-140827"/>
            <a:ext cx="1819532" cy="1831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3B9C99-46C4-3A18-3820-38062014D701}"/>
              </a:ext>
            </a:extLst>
          </p:cNvPr>
          <p:cNvSpPr txBox="1"/>
          <p:nvPr/>
        </p:nvSpPr>
        <p:spPr>
          <a:xfrm>
            <a:off x="337660" y="1978741"/>
            <a:ext cx="1141188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latin typeface="Times New Roman"/>
                <a:cs typeface="Times New Roman"/>
              </a:rPr>
              <a:t>Gigagwejimigoomin</a:t>
            </a:r>
            <a:r>
              <a:rPr lang="en-US" sz="2800" dirty="0">
                <a:latin typeface="Times New Roman"/>
                <a:cs typeface="Times New Roman"/>
              </a:rPr>
              <a:t> da-</a:t>
            </a:r>
            <a:r>
              <a:rPr lang="en-US" sz="2800" dirty="0" err="1">
                <a:latin typeface="Times New Roman"/>
                <a:cs typeface="Times New Roman"/>
              </a:rPr>
              <a:t>nakwetamang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yo'ow</a:t>
            </a:r>
            <a:r>
              <a:rPr lang="en-US" sz="2800" dirty="0">
                <a:latin typeface="Times New Roman"/>
                <a:cs typeface="Times New Roman"/>
              </a:rPr>
              <a:t>:</a:t>
            </a:r>
          </a:p>
          <a:p>
            <a:endParaRPr lang="en-US" sz="2800" dirty="0">
              <a:latin typeface="Times New Roman"/>
              <a:cs typeface="Times New Roman"/>
            </a:endParaRPr>
          </a:p>
          <a:p>
            <a:r>
              <a:rPr lang="en-US" sz="2800" dirty="0">
                <a:latin typeface="Times New Roman"/>
                <a:cs typeface="Times New Roman"/>
              </a:rPr>
              <a:t>"</a:t>
            </a:r>
            <a:r>
              <a:rPr lang="en-US" sz="2800" dirty="0" err="1">
                <a:latin typeface="Times New Roman"/>
                <a:cs typeface="Times New Roman"/>
              </a:rPr>
              <a:t>Aaniin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gaa-izhichigeyan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bijiinaago</a:t>
            </a:r>
            <a:r>
              <a:rPr lang="en-US" sz="2800" dirty="0">
                <a:latin typeface="Times New Roman"/>
                <a:cs typeface="Times New Roman"/>
              </a:rPr>
              <a:t>?  Daga </a:t>
            </a:r>
            <a:r>
              <a:rPr lang="en-US" sz="2800" dirty="0" err="1">
                <a:latin typeface="Times New Roman"/>
                <a:cs typeface="Times New Roman"/>
              </a:rPr>
              <a:t>naa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wiindamaagen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akina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gegoo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gaa-izhichigeyan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naa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akina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gegoo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gaa-miijiyan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gii-pimi-giizhigak</a:t>
            </a:r>
            <a:r>
              <a:rPr lang="en-US" sz="2800" dirty="0">
                <a:latin typeface="Times New Roman"/>
                <a:cs typeface="Times New Roman"/>
              </a:rPr>
              <a:t>."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0D076-40C4-69E9-D1E1-A0A1456BF6AF}"/>
              </a:ext>
            </a:extLst>
          </p:cNvPr>
          <p:cNvSpPr txBox="1"/>
          <p:nvPr/>
        </p:nvSpPr>
        <p:spPr>
          <a:xfrm>
            <a:off x="126046" y="4136571"/>
            <a:ext cx="374697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Bekaa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akawe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!  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Gaawiin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ninisidotanziin</a:t>
            </a:r>
            <a:r>
              <a:rPr lang="en-US" sz="4000" dirty="0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12EDF-D14C-AB90-5232-14A65C98B3BD}"/>
              </a:ext>
            </a:extLst>
          </p:cNvPr>
          <p:cNvSpPr txBox="1"/>
          <p:nvPr/>
        </p:nvSpPr>
        <p:spPr>
          <a:xfrm>
            <a:off x="3890209" y="3930316"/>
            <a:ext cx="4417308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  <a:latin typeface="Times New Roman"/>
                <a:cs typeface="Times New Roman"/>
              </a:rPr>
              <a:t>Ninisidotaan.  Gaawiin dash ingikendanziin aaniin akeyaa ge-</a:t>
            </a:r>
            <a:r>
              <a:rPr lang="en-US" sz="2800">
                <a:solidFill>
                  <a:schemeClr val="accent3"/>
                </a:solidFill>
                <a:latin typeface="Times New Roman"/>
                <a:cs typeface="Times New Roman"/>
              </a:rPr>
              <a:t>ikidoyaambaan.  Hey Migiz!  Aaniin ekidoyan, 'I watched my daughter play soccer last night?'</a:t>
            </a:r>
            <a:endParaRPr lang="en-US" sz="2800" dirty="0">
              <a:solidFill>
                <a:schemeClr val="accent3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94EC99-5FFE-07F1-F273-AF2A6253B4FD}"/>
              </a:ext>
            </a:extLst>
          </p:cNvPr>
          <p:cNvSpPr txBox="1"/>
          <p:nvPr/>
        </p:nvSpPr>
        <p:spPr>
          <a:xfrm>
            <a:off x="8318977" y="3918857"/>
            <a:ext cx="374697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Ahaw goda.  Ingoji go 5:00 ingii-</a:t>
            </a:r>
            <a:r>
              <a:rPr lang="en-US" sz="2400">
                <a:latin typeface="Times New Roman"/>
                <a:cs typeface="Times New Roman"/>
              </a:rPr>
              <a:t>koshkoz.  Mii dash gii-onishkaayaan da-o-zaaga'amaan.  Gaa-ishkwaa-giziibiigininjiiyaan ingii-ozhitamaadiz makade-mashkikiwaaboo...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462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F4F75-725F-8F8A-D3C6-E2EDEDD8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Hey Migiz!  Aaniin ekidoyan _________?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48535-79DF-2CEC-9B61-3387DAD19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20" y="1825625"/>
            <a:ext cx="11339050" cy="43513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8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2FA45-9EF2-55BA-EDE1-FA1616E67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94988" cy="1337853"/>
          </a:xfrm>
        </p:spPr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Ge-wiidookaagoyang...</a:t>
            </a:r>
          </a:p>
        </p:txBody>
      </p:sp>
      <p:pic>
        <p:nvPicPr>
          <p:cNvPr id="4" name="Content Placeholder 3" descr="Whew Gif GIFs | Tenor">
            <a:extLst>
              <a:ext uri="{FF2B5EF4-FFF2-40B4-BE49-F238E27FC236}">
                <a16:creationId xmlns:a16="http://schemas.microsoft.com/office/drawing/2014/main" id="{2557D3DB-FA47-ECC6-5869-BCEE2B2B4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5779" y="1781"/>
            <a:ext cx="1794543" cy="198167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50FB238-F285-7B08-688C-D0B48C2E1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775857"/>
              </p:ext>
            </p:extLst>
          </p:nvPr>
        </p:nvGraphicFramePr>
        <p:xfrm>
          <a:off x="86032" y="1984887"/>
          <a:ext cx="12026627" cy="4696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795">
                  <a:extLst>
                    <a:ext uri="{9D8B030D-6E8A-4147-A177-3AD203B41FA5}">
                      <a16:colId xmlns:a16="http://schemas.microsoft.com/office/drawing/2014/main" val="1886962527"/>
                    </a:ext>
                  </a:extLst>
                </a:gridCol>
                <a:gridCol w="4155416">
                  <a:extLst>
                    <a:ext uri="{9D8B030D-6E8A-4147-A177-3AD203B41FA5}">
                      <a16:colId xmlns:a16="http://schemas.microsoft.com/office/drawing/2014/main" val="208168174"/>
                    </a:ext>
                  </a:extLst>
                </a:gridCol>
                <a:gridCol w="4155416">
                  <a:extLst>
                    <a:ext uri="{9D8B030D-6E8A-4147-A177-3AD203B41FA5}">
                      <a16:colId xmlns:a16="http://schemas.microsoft.com/office/drawing/2014/main" val="952776419"/>
                    </a:ext>
                  </a:extLst>
                </a:gridCol>
              </a:tblGrid>
              <a:tr h="121159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Aaniin apii?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Gaa-izhichigeyaan... Gaa-izhaayaan...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Gaa-miijiyaan...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87913"/>
                  </a:ext>
                </a:extLst>
              </a:tr>
              <a:tr h="1211596">
                <a:tc>
                  <a:txBody>
                    <a:bodyPr/>
                    <a:lstStyle/>
                    <a:p>
                      <a:r>
                        <a:rPr lang="en-US" sz="3600">
                          <a:latin typeface="Times New Roman"/>
                          <a:cs typeface="Times New Roman"/>
                        </a:rPr>
                        <a:t>Gigizheb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40714"/>
                  </a:ext>
                </a:extLst>
              </a:tr>
              <a:tr h="1136541">
                <a:tc>
                  <a:txBody>
                    <a:bodyPr/>
                    <a:lstStyle/>
                    <a:p>
                      <a:r>
                        <a:rPr lang="en-US" sz="3600">
                          <a:latin typeface="Times New Roman"/>
                          <a:cs typeface="Times New Roman"/>
                        </a:rPr>
                        <a:t>Nawakweg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891037"/>
                  </a:ext>
                </a:extLst>
              </a:tr>
              <a:tr h="1136541">
                <a:tc>
                  <a:txBody>
                    <a:bodyPr/>
                    <a:lstStyle/>
                    <a:p>
                      <a:r>
                        <a:rPr lang="en-US" sz="3600">
                          <a:latin typeface="Times New Roman"/>
                          <a:cs typeface="Times New Roman"/>
                        </a:rPr>
                        <a:t>Onaagoshig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2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503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73BA-7DDA-C613-5E29-E38B453B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Nenisoobidaa!</a:t>
            </a:r>
          </a:p>
        </p:txBody>
      </p:sp>
      <p:pic>
        <p:nvPicPr>
          <p:cNvPr id="4" name="Content Placeholder 3" descr="Three kids working in group in classroom 445936 Vector Art at Vecteezy">
            <a:extLst>
              <a:ext uri="{FF2B5EF4-FFF2-40B4-BE49-F238E27FC236}">
                <a16:creationId xmlns:a16="http://schemas.microsoft.com/office/drawing/2014/main" id="{070717EC-817B-C72D-E44D-3FFFAFCDB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0941" y="184225"/>
            <a:ext cx="3632306" cy="40658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A55623-5944-A8D9-26E1-EEBD60B9911D}"/>
              </a:ext>
            </a:extLst>
          </p:cNvPr>
          <p:cNvSpPr txBox="1"/>
          <p:nvPr/>
        </p:nvSpPr>
        <p:spPr>
          <a:xfrm>
            <a:off x="85102" y="1695291"/>
            <a:ext cx="8209934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>
                <a:latin typeface="Times New Roman"/>
                <a:cs typeface="Times New Roman"/>
              </a:rPr>
              <a:t>Wiindamaadidaa gaa-izhichigeyang bijiinaago.  Miinawaa dash igo gaye gidaa-wiindamaadimin akina gegoo gaa-miijiyang bijiinaago.  Dibishkoo go yo'ow:</a:t>
            </a:r>
          </a:p>
          <a:p>
            <a:pPr marL="285750" indent="-285750">
              <a:buFont typeface="Arial"/>
              <a:buChar char="•"/>
            </a:pPr>
            <a:endParaRPr lang="en-US" sz="2600" dirty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2600">
                <a:latin typeface="Times New Roman"/>
                <a:cs typeface="Times New Roman"/>
              </a:rPr>
              <a:t>"Bijiinaago </a:t>
            </a:r>
            <a:r>
              <a:rPr lang="en-US" sz="2600" b="1" u="sng">
                <a:latin typeface="Times New Roman"/>
                <a:cs typeface="Times New Roman"/>
              </a:rPr>
              <a:t>gaapanjigan </a:t>
            </a:r>
            <a:r>
              <a:rPr lang="en-US" sz="2600">
                <a:latin typeface="Times New Roman"/>
                <a:cs typeface="Times New Roman"/>
              </a:rPr>
              <a:t>ingii-miijin gigizheb.  Mii dash gii-izhaayaan </a:t>
            </a:r>
            <a:r>
              <a:rPr lang="en-US" sz="2600" b="1">
                <a:latin typeface="Times New Roman"/>
                <a:cs typeface="Times New Roman"/>
              </a:rPr>
              <a:t>indoozhibii'igewigamigong</a:t>
            </a:r>
            <a:r>
              <a:rPr lang="en-US" sz="2600">
                <a:latin typeface="Times New Roman"/>
                <a:cs typeface="Times New Roman"/>
              </a:rPr>
              <a:t>.  Ingii-anokii gabe-gigizheb.  Gii-naawakweg idash, </a:t>
            </a:r>
            <a:r>
              <a:rPr lang="en-US" sz="2600" b="1">
                <a:latin typeface="Times New Roman"/>
                <a:cs typeface="Times New Roman"/>
              </a:rPr>
              <a:t>nabonigan ingii-amwaa iwidi Subway gaa-ondinigaazod</a:t>
            </a:r>
            <a:r>
              <a:rPr lang="en-US" sz="2600">
                <a:latin typeface="Times New Roman"/>
                <a:cs typeface="Times New Roman"/>
              </a:rPr>
              <a:t>.  Gaa-ishkwaa-anokiiyaan, ingii-kiiwe gaa-izhi-</a:t>
            </a:r>
            <a:r>
              <a:rPr lang="en-US" sz="2600" b="1">
                <a:latin typeface="Times New Roman"/>
                <a:cs typeface="Times New Roman"/>
              </a:rPr>
              <a:t>naboobiike</a:t>
            </a:r>
            <a:r>
              <a:rPr lang="en-US" sz="2600">
                <a:latin typeface="Times New Roman"/>
                <a:cs typeface="Times New Roman"/>
              </a:rPr>
              <a:t>yaan.  </a:t>
            </a:r>
            <a:r>
              <a:rPr lang="en-US" sz="2600" b="1">
                <a:latin typeface="Times New Roman"/>
                <a:cs typeface="Times New Roman"/>
              </a:rPr>
              <a:t>Mashkodesimininaboob</a:t>
            </a:r>
            <a:r>
              <a:rPr lang="en-US" sz="2600">
                <a:latin typeface="Times New Roman"/>
                <a:cs typeface="Times New Roman"/>
              </a:rPr>
              <a:t> ingii-miijin.  </a:t>
            </a:r>
            <a:r>
              <a:rPr lang="en-US" sz="2600" b="1">
                <a:latin typeface="Times New Roman"/>
                <a:cs typeface="Times New Roman"/>
              </a:rPr>
              <a:t>Ingii-pooboogidingwaaminaadog gabe-dibik</a:t>
            </a:r>
            <a:r>
              <a:rPr lang="en-US" sz="2600">
                <a:latin typeface="Times New Roman"/>
                <a:cs typeface="Times New Roman"/>
              </a:rPr>
              <a:t>.  Mii iw."</a:t>
            </a:r>
          </a:p>
        </p:txBody>
      </p:sp>
    </p:spTree>
    <p:extLst>
      <p:ext uri="{BB962C8B-B14F-4D97-AF65-F5344CB8AC3E}">
        <p14:creationId xmlns:p14="http://schemas.microsoft.com/office/powerpoint/2010/main" val="2850501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6D0264-522E-4D5D-8217-7C2C3BB9D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36815b-26ab-4116-9faf-9309153c9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424CAA-A2B8-492C-B852-7495CBBDCD2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C360A6F-5C98-4B94-A2CF-241B8A05A8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Naawakweg Wiidoopanding</vt:lpstr>
      <vt:lpstr>Aaniin ezhi-ayaayan noongom?</vt:lpstr>
      <vt:lpstr>Naanaagadawendandaa...</vt:lpstr>
      <vt:lpstr>Hey Migiz!  Aaniin ekidoyan _________?</vt:lpstr>
      <vt:lpstr>Ge-wiidookaagoyang...</vt:lpstr>
      <vt:lpstr>Nenisoobidaa!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202</cp:revision>
  <dcterms:created xsi:type="dcterms:W3CDTF">2026-09-30T13:58:53Z</dcterms:created>
  <dcterms:modified xsi:type="dcterms:W3CDTF">2026-09-30T16:48:07Z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2026-09-30T13:58:57Z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3651f238-26a7-420e-97df-8389cb3efb61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